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29"/>
  </p:notesMasterIdLst>
  <p:sldIdLst>
    <p:sldId id="269" r:id="rId2"/>
    <p:sldId id="264" r:id="rId3"/>
    <p:sldId id="263" r:id="rId4"/>
    <p:sldId id="290" r:id="rId5"/>
    <p:sldId id="291" r:id="rId6"/>
    <p:sldId id="284" r:id="rId7"/>
    <p:sldId id="302" r:id="rId8"/>
    <p:sldId id="303" r:id="rId9"/>
    <p:sldId id="304" r:id="rId10"/>
    <p:sldId id="305" r:id="rId11"/>
    <p:sldId id="306" r:id="rId12"/>
    <p:sldId id="287" r:id="rId13"/>
    <p:sldId id="292" r:id="rId14"/>
    <p:sldId id="285" r:id="rId15"/>
    <p:sldId id="298" r:id="rId16"/>
    <p:sldId id="299" r:id="rId17"/>
    <p:sldId id="300" r:id="rId18"/>
    <p:sldId id="301" r:id="rId19"/>
    <p:sldId id="286" r:id="rId20"/>
    <p:sldId id="293" r:id="rId21"/>
    <p:sldId id="307" r:id="rId22"/>
    <p:sldId id="289" r:id="rId23"/>
    <p:sldId id="295" r:id="rId24"/>
    <p:sldId id="296" r:id="rId25"/>
    <p:sldId id="288" r:id="rId26"/>
    <p:sldId id="294" r:id="rId27"/>
    <p:sldId id="297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1B847"/>
    <a:srgbClr val="E2F0D9"/>
    <a:srgbClr val="FF6600"/>
    <a:srgbClr val="92602E"/>
    <a:srgbClr val="FFF3D4"/>
    <a:srgbClr val="C3DFFF"/>
    <a:srgbClr val="C9FFFE"/>
    <a:srgbClr val="0E8C89"/>
    <a:srgbClr val="FF0066"/>
    <a:srgbClr val="4F9D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2" autoAdjust="0"/>
    <p:restoredTop sz="94663" autoAdjust="0"/>
  </p:normalViewPr>
  <p:slideViewPr>
    <p:cSldViewPr snapToGrid="0" snapToObjects="1">
      <p:cViewPr varScale="1">
        <p:scale>
          <a:sx n="117" d="100"/>
          <a:sy n="117" d="100"/>
        </p:scale>
        <p:origin x="234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華院 蘇" userId="32cd79c6-29ab-4e58-9e00-c54012e2476c" providerId="ADAL" clId="{D68532A3-B469-421D-B677-757519B2DF32}"/>
    <pc:docChg chg="undo custSel modSld">
      <pc:chgData name="華院 蘇" userId="32cd79c6-29ab-4e58-9e00-c54012e2476c" providerId="ADAL" clId="{D68532A3-B469-421D-B677-757519B2DF32}" dt="2022-03-21T01:21:57.164" v="208"/>
      <pc:docMkLst>
        <pc:docMk/>
      </pc:docMkLst>
      <pc:sldChg chg="modSp mod">
        <pc:chgData name="華院 蘇" userId="32cd79c6-29ab-4e58-9e00-c54012e2476c" providerId="ADAL" clId="{D68532A3-B469-421D-B677-757519B2DF32}" dt="2022-03-21T00:41:35.263" v="120" actId="1076"/>
        <pc:sldMkLst>
          <pc:docMk/>
          <pc:sldMk cId="598258746" sldId="263"/>
        </pc:sldMkLst>
        <pc:spChg chg="mod">
          <ac:chgData name="華院 蘇" userId="32cd79c6-29ab-4e58-9e00-c54012e2476c" providerId="ADAL" clId="{D68532A3-B469-421D-B677-757519B2DF32}" dt="2022-03-21T00:39:37.023" v="9" actId="14100"/>
          <ac:spMkLst>
            <pc:docMk/>
            <pc:sldMk cId="598258746" sldId="263"/>
            <ac:spMk id="9" creationId="{00000000-0000-0000-0000-000000000000}"/>
          </ac:spMkLst>
        </pc:spChg>
        <pc:picChg chg="mod">
          <ac:chgData name="華院 蘇" userId="32cd79c6-29ab-4e58-9e00-c54012e2476c" providerId="ADAL" clId="{D68532A3-B469-421D-B677-757519B2DF32}" dt="2022-03-21T00:41:35.263" v="120" actId="1076"/>
          <ac:picMkLst>
            <pc:docMk/>
            <pc:sldMk cId="598258746" sldId="263"/>
            <ac:picMk id="11" creationId="{65F160C1-B9F9-B442-AD1B-7D76CB41F658}"/>
          </ac:picMkLst>
        </pc:picChg>
      </pc:sldChg>
      <pc:sldChg chg="modSp mod">
        <pc:chgData name="華院 蘇" userId="32cd79c6-29ab-4e58-9e00-c54012e2476c" providerId="ADAL" clId="{D68532A3-B469-421D-B677-757519B2DF32}" dt="2022-03-21T00:41:31.787" v="119" actId="1076"/>
        <pc:sldMkLst>
          <pc:docMk/>
          <pc:sldMk cId="3375415171" sldId="264"/>
        </pc:sldMkLst>
        <pc:spChg chg="mod">
          <ac:chgData name="華院 蘇" userId="32cd79c6-29ab-4e58-9e00-c54012e2476c" providerId="ADAL" clId="{D68532A3-B469-421D-B677-757519B2DF32}" dt="2022-03-21T00:39:20.040" v="5" actId="14100"/>
          <ac:spMkLst>
            <pc:docMk/>
            <pc:sldMk cId="3375415171" sldId="264"/>
            <ac:spMk id="15" creationId="{F1A6D9EE-9783-1F48-BEF4-10CAE8DAF380}"/>
          </ac:spMkLst>
        </pc:spChg>
        <pc:picChg chg="mod">
          <ac:chgData name="華院 蘇" userId="32cd79c6-29ab-4e58-9e00-c54012e2476c" providerId="ADAL" clId="{D68532A3-B469-421D-B677-757519B2DF32}" dt="2022-03-21T00:41:31.787" v="119" actId="1076"/>
          <ac:picMkLst>
            <pc:docMk/>
            <pc:sldMk cId="3375415171" sldId="264"/>
            <ac:picMk id="8" creationId="{1C331ED8-F26B-4A9C-8AC4-CE46EB3AE9FB}"/>
          </ac:picMkLst>
        </pc:picChg>
      </pc:sldChg>
      <pc:sldChg chg="modTransition">
        <pc:chgData name="華院 蘇" userId="32cd79c6-29ab-4e58-9e00-c54012e2476c" providerId="ADAL" clId="{D68532A3-B469-421D-B677-757519B2DF32}" dt="2022-03-21T00:45:00.552" v="130"/>
        <pc:sldMkLst>
          <pc:docMk/>
          <pc:sldMk cId="95810863" sldId="269"/>
        </pc:sldMkLst>
      </pc:sldChg>
      <pc:sldChg chg="modSp mod">
        <pc:chgData name="華院 蘇" userId="32cd79c6-29ab-4e58-9e00-c54012e2476c" providerId="ADAL" clId="{D68532A3-B469-421D-B677-757519B2DF32}" dt="2022-03-21T01:21:10.106" v="169"/>
        <pc:sldMkLst>
          <pc:docMk/>
          <pc:sldMk cId="3788789143" sldId="284"/>
        </pc:sldMkLst>
        <pc:spChg chg="mod">
          <ac:chgData name="華院 蘇" userId="32cd79c6-29ab-4e58-9e00-c54012e2476c" providerId="ADAL" clId="{D68532A3-B469-421D-B677-757519B2DF32}" dt="2022-03-21T01:21:10.106" v="169"/>
          <ac:spMkLst>
            <pc:docMk/>
            <pc:sldMk cId="3788789143" sldId="284"/>
            <ac:spMk id="9" creationId="{00000000-0000-0000-0000-000000000000}"/>
          </ac:spMkLst>
        </pc:spChg>
      </pc:sldChg>
      <pc:sldChg chg="modSp mod">
        <pc:chgData name="華院 蘇" userId="32cd79c6-29ab-4e58-9e00-c54012e2476c" providerId="ADAL" clId="{D68532A3-B469-421D-B677-757519B2DF32}" dt="2022-03-21T00:40:10.518" v="18" actId="1076"/>
        <pc:sldMkLst>
          <pc:docMk/>
          <pc:sldMk cId="2062260624" sldId="285"/>
        </pc:sldMkLst>
        <pc:spChg chg="mod">
          <ac:chgData name="華院 蘇" userId="32cd79c6-29ab-4e58-9e00-c54012e2476c" providerId="ADAL" clId="{D68532A3-B469-421D-B677-757519B2DF32}" dt="2022-03-21T00:40:10.518" v="18" actId="1076"/>
          <ac:spMkLst>
            <pc:docMk/>
            <pc:sldMk cId="2062260624" sldId="285"/>
            <ac:spMk id="9" creationId="{00000000-0000-0000-0000-000000000000}"/>
          </ac:spMkLst>
        </pc:spChg>
      </pc:sldChg>
      <pc:sldChg chg="modSp mod">
        <pc:chgData name="華院 蘇" userId="32cd79c6-29ab-4e58-9e00-c54012e2476c" providerId="ADAL" clId="{D68532A3-B469-421D-B677-757519B2DF32}" dt="2022-03-21T00:40:22.534" v="21" actId="1076"/>
        <pc:sldMkLst>
          <pc:docMk/>
          <pc:sldMk cId="2841227111" sldId="286"/>
        </pc:sldMkLst>
        <pc:spChg chg="mod">
          <ac:chgData name="華院 蘇" userId="32cd79c6-29ab-4e58-9e00-c54012e2476c" providerId="ADAL" clId="{D68532A3-B469-421D-B677-757519B2DF32}" dt="2022-03-21T00:40:22.534" v="21" actId="1076"/>
          <ac:spMkLst>
            <pc:docMk/>
            <pc:sldMk cId="2841227111" sldId="286"/>
            <ac:spMk id="9" creationId="{00000000-0000-0000-0000-000000000000}"/>
          </ac:spMkLst>
        </pc:spChg>
      </pc:sldChg>
      <pc:sldChg chg="modSp mod">
        <pc:chgData name="華院 蘇" userId="32cd79c6-29ab-4e58-9e00-c54012e2476c" providerId="ADAL" clId="{D68532A3-B469-421D-B677-757519B2DF32}" dt="2022-03-21T00:40:01.031" v="15" actId="14100"/>
        <pc:sldMkLst>
          <pc:docMk/>
          <pc:sldMk cId="1089010243" sldId="287"/>
        </pc:sldMkLst>
        <pc:spChg chg="mod">
          <ac:chgData name="華院 蘇" userId="32cd79c6-29ab-4e58-9e00-c54012e2476c" providerId="ADAL" clId="{D68532A3-B469-421D-B677-757519B2DF32}" dt="2022-03-21T00:40:01.031" v="15" actId="14100"/>
          <ac:spMkLst>
            <pc:docMk/>
            <pc:sldMk cId="1089010243" sldId="287"/>
            <ac:spMk id="9" creationId="{00000000-0000-0000-0000-000000000000}"/>
          </ac:spMkLst>
        </pc:spChg>
      </pc:sldChg>
      <pc:sldChg chg="modAnim">
        <pc:chgData name="華院 蘇" userId="32cd79c6-29ab-4e58-9e00-c54012e2476c" providerId="ADAL" clId="{D68532A3-B469-421D-B677-757519B2DF32}" dt="2022-03-21T00:44:47.530" v="129"/>
        <pc:sldMkLst>
          <pc:docMk/>
          <pc:sldMk cId="4052952382" sldId="290"/>
        </pc:sldMkLst>
      </pc:sldChg>
      <pc:sldChg chg="modSp mod modAnim">
        <pc:chgData name="華院 蘇" userId="32cd79c6-29ab-4e58-9e00-c54012e2476c" providerId="ADAL" clId="{D68532A3-B469-421D-B677-757519B2DF32}" dt="2022-03-21T00:47:54.110" v="142" actId="1076"/>
        <pc:sldMkLst>
          <pc:docMk/>
          <pc:sldMk cId="1271082882" sldId="291"/>
        </pc:sldMkLst>
        <pc:spChg chg="mod">
          <ac:chgData name="華院 蘇" userId="32cd79c6-29ab-4e58-9e00-c54012e2476c" providerId="ADAL" clId="{D68532A3-B469-421D-B677-757519B2DF32}" dt="2022-03-21T00:47:26.407" v="138" actId="1076"/>
          <ac:spMkLst>
            <pc:docMk/>
            <pc:sldMk cId="1271082882" sldId="291"/>
            <ac:spMk id="7" creationId="{A1D5FD7C-94EB-44A7-9157-DE4910614F0A}"/>
          </ac:spMkLst>
        </pc:spChg>
        <pc:spChg chg="mod">
          <ac:chgData name="華院 蘇" userId="32cd79c6-29ab-4e58-9e00-c54012e2476c" providerId="ADAL" clId="{D68532A3-B469-421D-B677-757519B2DF32}" dt="2022-03-21T00:47:41.512" v="141" actId="1076"/>
          <ac:spMkLst>
            <pc:docMk/>
            <pc:sldMk cId="1271082882" sldId="291"/>
            <ac:spMk id="8" creationId="{0248EF42-33D6-45A6-B7E8-5E6BFC836231}"/>
          </ac:spMkLst>
        </pc:spChg>
        <pc:spChg chg="mod">
          <ac:chgData name="華院 蘇" userId="32cd79c6-29ab-4e58-9e00-c54012e2476c" providerId="ADAL" clId="{D68532A3-B469-421D-B677-757519B2DF32}" dt="2022-03-21T00:47:54.110" v="142" actId="1076"/>
          <ac:spMkLst>
            <pc:docMk/>
            <pc:sldMk cId="1271082882" sldId="291"/>
            <ac:spMk id="9" creationId="{9B1C5CFE-58C0-4AD2-A968-041A251DE62C}"/>
          </ac:spMkLst>
        </pc:spChg>
        <pc:picChg chg="mod">
          <ac:chgData name="華院 蘇" userId="32cd79c6-29ab-4e58-9e00-c54012e2476c" providerId="ADAL" clId="{D68532A3-B469-421D-B677-757519B2DF32}" dt="2022-03-21T00:47:22.851" v="137" actId="1076"/>
          <ac:picMkLst>
            <pc:docMk/>
            <pc:sldMk cId="1271082882" sldId="291"/>
            <ac:picMk id="5" creationId="{6C8C3127-D8E9-454F-80AC-6CF2309D8571}"/>
          </ac:picMkLst>
        </pc:picChg>
      </pc:sldChg>
      <pc:sldChg chg="modSp mod">
        <pc:chgData name="華院 蘇" userId="32cd79c6-29ab-4e58-9e00-c54012e2476c" providerId="ADAL" clId="{D68532A3-B469-421D-B677-757519B2DF32}" dt="2022-03-21T01:21:30.915" v="200"/>
        <pc:sldMkLst>
          <pc:docMk/>
          <pc:sldMk cId="706609696" sldId="302"/>
        </pc:sldMkLst>
        <pc:spChg chg="mod">
          <ac:chgData name="華院 蘇" userId="32cd79c6-29ab-4e58-9e00-c54012e2476c" providerId="ADAL" clId="{D68532A3-B469-421D-B677-757519B2DF32}" dt="2022-03-21T01:21:30.915" v="200"/>
          <ac:spMkLst>
            <pc:docMk/>
            <pc:sldMk cId="706609696" sldId="302"/>
            <ac:spMk id="12" creationId="{4CAD9C05-0E77-AA46-9A09-BE0A33E75F94}"/>
          </ac:spMkLst>
        </pc:spChg>
      </pc:sldChg>
      <pc:sldChg chg="addSp delSp modSp mod">
        <pc:chgData name="華院 蘇" userId="32cd79c6-29ab-4e58-9e00-c54012e2476c" providerId="ADAL" clId="{D68532A3-B469-421D-B677-757519B2DF32}" dt="2022-03-21T01:21:40.044" v="202"/>
        <pc:sldMkLst>
          <pc:docMk/>
          <pc:sldMk cId="1468739461" sldId="303"/>
        </pc:sldMkLst>
        <pc:spChg chg="del">
          <ac:chgData name="華院 蘇" userId="32cd79c6-29ab-4e58-9e00-c54012e2476c" providerId="ADAL" clId="{D68532A3-B469-421D-B677-757519B2DF32}" dt="2022-03-21T01:21:39.529" v="201" actId="478"/>
          <ac:spMkLst>
            <pc:docMk/>
            <pc:sldMk cId="1468739461" sldId="303"/>
            <ac:spMk id="7" creationId="{68D8B193-4A74-4C5A-BA35-9E2133018897}"/>
          </ac:spMkLst>
        </pc:spChg>
        <pc:spChg chg="add mod">
          <ac:chgData name="華院 蘇" userId="32cd79c6-29ab-4e58-9e00-c54012e2476c" providerId="ADAL" clId="{D68532A3-B469-421D-B677-757519B2DF32}" dt="2022-03-21T01:21:40.044" v="202"/>
          <ac:spMkLst>
            <pc:docMk/>
            <pc:sldMk cId="1468739461" sldId="303"/>
            <ac:spMk id="8" creationId="{E153BB22-2AC4-4908-A799-6880CBCAA4A9}"/>
          </ac:spMkLst>
        </pc:spChg>
      </pc:sldChg>
      <pc:sldChg chg="addSp delSp modSp mod">
        <pc:chgData name="華院 蘇" userId="32cd79c6-29ab-4e58-9e00-c54012e2476c" providerId="ADAL" clId="{D68532A3-B469-421D-B677-757519B2DF32}" dt="2022-03-21T01:21:46.802" v="204"/>
        <pc:sldMkLst>
          <pc:docMk/>
          <pc:sldMk cId="1676648113" sldId="304"/>
        </pc:sldMkLst>
        <pc:spChg chg="del">
          <ac:chgData name="華院 蘇" userId="32cd79c6-29ab-4e58-9e00-c54012e2476c" providerId="ADAL" clId="{D68532A3-B469-421D-B677-757519B2DF32}" dt="2022-03-21T01:21:46.271" v="203" actId="478"/>
          <ac:spMkLst>
            <pc:docMk/>
            <pc:sldMk cId="1676648113" sldId="304"/>
            <ac:spMk id="8" creationId="{34EAC077-FA96-4BB4-A8B0-8309072A9D15}"/>
          </ac:spMkLst>
        </pc:spChg>
        <pc:spChg chg="add mod">
          <ac:chgData name="華院 蘇" userId="32cd79c6-29ab-4e58-9e00-c54012e2476c" providerId="ADAL" clId="{D68532A3-B469-421D-B677-757519B2DF32}" dt="2022-03-21T01:21:46.802" v="204"/>
          <ac:spMkLst>
            <pc:docMk/>
            <pc:sldMk cId="1676648113" sldId="304"/>
            <ac:spMk id="10" creationId="{C756C028-9DD6-4302-8274-2A0E5552EA98}"/>
          </ac:spMkLst>
        </pc:spChg>
      </pc:sldChg>
      <pc:sldChg chg="addSp delSp modSp mod">
        <pc:chgData name="華院 蘇" userId="32cd79c6-29ab-4e58-9e00-c54012e2476c" providerId="ADAL" clId="{D68532A3-B469-421D-B677-757519B2DF32}" dt="2022-03-21T01:21:52.353" v="206"/>
        <pc:sldMkLst>
          <pc:docMk/>
          <pc:sldMk cId="154462712" sldId="305"/>
        </pc:sldMkLst>
        <pc:spChg chg="del">
          <ac:chgData name="華院 蘇" userId="32cd79c6-29ab-4e58-9e00-c54012e2476c" providerId="ADAL" clId="{D68532A3-B469-421D-B677-757519B2DF32}" dt="2022-03-21T01:21:51.859" v="205" actId="478"/>
          <ac:spMkLst>
            <pc:docMk/>
            <pc:sldMk cId="154462712" sldId="305"/>
            <ac:spMk id="7" creationId="{A1577F51-296A-4AA4-93D2-160A5B3375CD}"/>
          </ac:spMkLst>
        </pc:spChg>
        <pc:spChg chg="add mod">
          <ac:chgData name="華院 蘇" userId="32cd79c6-29ab-4e58-9e00-c54012e2476c" providerId="ADAL" clId="{D68532A3-B469-421D-B677-757519B2DF32}" dt="2022-03-21T01:21:52.353" v="206"/>
          <ac:spMkLst>
            <pc:docMk/>
            <pc:sldMk cId="154462712" sldId="305"/>
            <ac:spMk id="8" creationId="{C3C356BB-BE23-4DCF-9B30-60D23BE61DAE}"/>
          </ac:spMkLst>
        </pc:spChg>
      </pc:sldChg>
      <pc:sldChg chg="addSp delSp modSp mod">
        <pc:chgData name="華院 蘇" userId="32cd79c6-29ab-4e58-9e00-c54012e2476c" providerId="ADAL" clId="{D68532A3-B469-421D-B677-757519B2DF32}" dt="2022-03-21T01:21:57.164" v="208"/>
        <pc:sldMkLst>
          <pc:docMk/>
          <pc:sldMk cId="2986775154" sldId="306"/>
        </pc:sldMkLst>
        <pc:spChg chg="del">
          <ac:chgData name="華院 蘇" userId="32cd79c6-29ab-4e58-9e00-c54012e2476c" providerId="ADAL" clId="{D68532A3-B469-421D-B677-757519B2DF32}" dt="2022-03-21T01:21:56.711" v="207" actId="478"/>
          <ac:spMkLst>
            <pc:docMk/>
            <pc:sldMk cId="2986775154" sldId="306"/>
            <ac:spMk id="7" creationId="{020D9C8F-2285-4AA0-873F-3159778A64A1}"/>
          </ac:spMkLst>
        </pc:spChg>
        <pc:spChg chg="add mod">
          <ac:chgData name="華院 蘇" userId="32cd79c6-29ab-4e58-9e00-c54012e2476c" providerId="ADAL" clId="{D68532A3-B469-421D-B677-757519B2DF32}" dt="2022-03-21T01:21:57.164" v="208"/>
          <ac:spMkLst>
            <pc:docMk/>
            <pc:sldMk cId="2986775154" sldId="306"/>
            <ac:spMk id="8" creationId="{B7D94F9C-A1F7-4C3B-B2E6-C8E56F5D7660}"/>
          </ac:spMkLst>
        </pc:spChg>
      </pc:sldChg>
      <pc:sldChg chg="modSp mod modTransition">
        <pc:chgData name="華院 蘇" userId="32cd79c6-29ab-4e58-9e00-c54012e2476c" providerId="ADAL" clId="{D68532A3-B469-421D-B677-757519B2DF32}" dt="2022-03-21T00:45:00.552" v="131"/>
        <pc:sldMkLst>
          <pc:docMk/>
          <pc:sldMk cId="945445638" sldId="307"/>
        </pc:sldMkLst>
        <pc:spChg chg="mod">
          <ac:chgData name="華院 蘇" userId="32cd79c6-29ab-4e58-9e00-c54012e2476c" providerId="ADAL" clId="{D68532A3-B469-421D-B677-757519B2DF32}" dt="2022-03-21T00:41:16.269" v="118"/>
          <ac:spMkLst>
            <pc:docMk/>
            <pc:sldMk cId="945445638" sldId="307"/>
            <ac:spMk id="2" creationId="{1C22165D-C7EC-4E23-AC62-F7F10E69E332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87C0E9-AC25-4351-AA22-DEE061371809}" type="datetimeFigureOut">
              <a:rPr lang="zh-TW" altLang="en-US" smtClean="0"/>
              <a:t>2022/3/22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7D044-C5A6-4B19-BEF2-4AE9C2FB8A1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07978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D7D044-C5A6-4B19-BEF2-4AE9C2FB8A19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0193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9F2E-44FE-4840-8842-79C9A0B05BA4}" type="datetimeFigureOut">
              <a:rPr kumimoji="1" lang="zh-TW" altLang="en-US" smtClean="0"/>
              <a:t>2022/3/22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F307-B8D4-3343-A063-87848F7A02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9823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9F2E-44FE-4840-8842-79C9A0B05BA4}" type="datetimeFigureOut">
              <a:rPr kumimoji="1" lang="zh-TW" altLang="en-US" smtClean="0"/>
              <a:t>2022/3/22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F307-B8D4-3343-A063-87848F7A02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151695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9F2E-44FE-4840-8842-79C9A0B05BA4}" type="datetimeFigureOut">
              <a:rPr kumimoji="1" lang="zh-TW" altLang="en-US" smtClean="0"/>
              <a:t>2022/3/22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F307-B8D4-3343-A063-87848F7A02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246333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9F2E-44FE-4840-8842-79C9A0B05BA4}" type="datetimeFigureOut">
              <a:rPr kumimoji="1" lang="zh-TW" altLang="en-US" smtClean="0"/>
              <a:t>2022/3/22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F307-B8D4-3343-A063-87848F7A02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34051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9F2E-44FE-4840-8842-79C9A0B05BA4}" type="datetimeFigureOut">
              <a:rPr kumimoji="1" lang="zh-TW" altLang="en-US" smtClean="0"/>
              <a:t>2022/3/22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F307-B8D4-3343-A063-87848F7A02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81952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9F2E-44FE-4840-8842-79C9A0B05BA4}" type="datetimeFigureOut">
              <a:rPr kumimoji="1" lang="zh-TW" altLang="en-US" smtClean="0"/>
              <a:t>2022/3/22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F307-B8D4-3343-A063-87848F7A02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58359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9F2E-44FE-4840-8842-79C9A0B05BA4}" type="datetimeFigureOut">
              <a:rPr kumimoji="1" lang="zh-TW" altLang="en-US" smtClean="0"/>
              <a:t>2022/3/22</a:t>
            </a:fld>
            <a:endParaRPr kumimoji="1"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F307-B8D4-3343-A063-87848F7A02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13320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9F2E-44FE-4840-8842-79C9A0B05BA4}" type="datetimeFigureOut">
              <a:rPr kumimoji="1" lang="zh-TW" altLang="en-US" smtClean="0"/>
              <a:t>2022/3/22</a:t>
            </a:fld>
            <a:endParaRPr kumimoji="1"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F307-B8D4-3343-A063-87848F7A02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7034805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9F2E-44FE-4840-8842-79C9A0B05BA4}" type="datetimeFigureOut">
              <a:rPr kumimoji="1" lang="zh-TW" altLang="en-US" smtClean="0"/>
              <a:t>2022/3/22</a:t>
            </a:fld>
            <a:endParaRPr kumimoji="1"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F307-B8D4-3343-A063-87848F7A02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778735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9F2E-44FE-4840-8842-79C9A0B05BA4}" type="datetimeFigureOut">
              <a:rPr kumimoji="1" lang="zh-TW" altLang="en-US" smtClean="0"/>
              <a:t>2022/3/22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F307-B8D4-3343-A063-87848F7A02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75444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19F2E-44FE-4840-8842-79C9A0B05BA4}" type="datetimeFigureOut">
              <a:rPr kumimoji="1" lang="zh-TW" altLang="en-US" smtClean="0"/>
              <a:t>2022/3/22</a:t>
            </a:fld>
            <a:endParaRPr kumimoji="1"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FF307-B8D4-3343-A063-87848F7A02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91752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19F2E-44FE-4840-8842-79C9A0B05BA4}" type="datetimeFigureOut">
              <a:rPr kumimoji="1" lang="zh-TW" altLang="en-US" smtClean="0"/>
              <a:t>2022/3/22</a:t>
            </a:fld>
            <a:endParaRPr kumimoji="1"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FF307-B8D4-3343-A063-87848F7A02A0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08103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3.jpg"/><Relationship Id="rId4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2.png"/><Relationship Id="rId4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56724123-D9AF-4B1B-84C5-2BAA95774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64655"/>
          </a:xfrm>
          <a:prstGeom prst="rect">
            <a:avLst/>
          </a:prstGeom>
          <a:ln>
            <a:noFill/>
          </a:ln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63DC42A6-8121-784D-98B5-DA834771E183}"/>
              </a:ext>
            </a:extLst>
          </p:cNvPr>
          <p:cNvSpPr/>
          <p:nvPr/>
        </p:nvSpPr>
        <p:spPr>
          <a:xfrm>
            <a:off x="204281" y="191021"/>
            <a:ext cx="8732757" cy="6475957"/>
          </a:xfrm>
          <a:prstGeom prst="rect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sp>
        <p:nvSpPr>
          <p:cNvPr id="4" name="Google Shape;112;p1">
            <a:extLst>
              <a:ext uri="{FF2B5EF4-FFF2-40B4-BE49-F238E27FC236}">
                <a16:creationId xmlns:a16="http://schemas.microsoft.com/office/drawing/2014/main" id="{425C1DAC-C3A4-4BA2-9075-AB61E7A7700D}"/>
              </a:ext>
            </a:extLst>
          </p:cNvPr>
          <p:cNvSpPr txBox="1"/>
          <p:nvPr/>
        </p:nvSpPr>
        <p:spPr>
          <a:xfrm>
            <a:off x="1265089" y="2235551"/>
            <a:ext cx="6613823" cy="20348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>
              <a:lnSpc>
                <a:spcPct val="90000"/>
              </a:lnSpc>
              <a:buSzPts val="4290"/>
            </a:pPr>
            <a:r>
              <a:rPr lang="zh-TW" altLang="en-US" sz="4400" b="1" dirty="0">
                <a:solidFill>
                  <a:schemeClr val="accent2">
                    <a:lumMod val="50000"/>
                  </a:schemeClr>
                </a:solidFill>
              </a:rPr>
              <a:t>簡單動名詞 </a:t>
            </a:r>
            <a:endParaRPr lang="en-US" altLang="zh-TW" sz="4400" b="1" dirty="0">
              <a:solidFill>
                <a:schemeClr val="accent2">
                  <a:lumMod val="50000"/>
                </a:schemeClr>
              </a:solidFill>
            </a:endParaRPr>
          </a:p>
          <a:p>
            <a:pPr lvl="0" algn="ctr">
              <a:lnSpc>
                <a:spcPct val="90000"/>
              </a:lnSpc>
              <a:buSzPts val="4290"/>
            </a:pPr>
            <a:r>
              <a:rPr lang="en-US" altLang="zh-TW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Simple Gerunds:</a:t>
            </a:r>
          </a:p>
          <a:p>
            <a:pPr lvl="0" algn="ctr">
              <a:lnSpc>
                <a:spcPct val="90000"/>
              </a:lnSpc>
              <a:buSzPts val="4290"/>
            </a:pPr>
            <a:r>
              <a:rPr lang="en-US" altLang="zh-TW" sz="44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Studying in Australia</a:t>
            </a:r>
          </a:p>
        </p:txBody>
      </p:sp>
      <p:sp>
        <p:nvSpPr>
          <p:cNvPr id="5" name="Google Shape;112;p1">
            <a:extLst>
              <a:ext uri="{FF2B5EF4-FFF2-40B4-BE49-F238E27FC236}">
                <a16:creationId xmlns:a16="http://schemas.microsoft.com/office/drawing/2014/main" id="{A9DED101-B0D8-4E7B-9A7A-09E9CEBE84C3}"/>
              </a:ext>
            </a:extLst>
          </p:cNvPr>
          <p:cNvSpPr txBox="1"/>
          <p:nvPr/>
        </p:nvSpPr>
        <p:spPr>
          <a:xfrm>
            <a:off x="921372" y="471390"/>
            <a:ext cx="7301259" cy="9071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>
              <a:lnSpc>
                <a:spcPct val="90000"/>
              </a:lnSpc>
              <a:buSzPts val="4290"/>
            </a:pPr>
            <a:r>
              <a:rPr lang="en-US" altLang="zh-TW" sz="2000" b="1" dirty="0">
                <a:cs typeface="Arial"/>
              </a:rPr>
              <a:t>G-V-059-01 </a:t>
            </a:r>
            <a:r>
              <a:rPr lang="zh-TW" altLang="zh-TW" sz="2000" b="1" dirty="0">
                <a:latin typeface="新細明體"/>
                <a:ea typeface="新細明體"/>
                <a:cs typeface="新細明體"/>
              </a:rPr>
              <a:t>能看懂常見的句型</a:t>
            </a:r>
            <a:r>
              <a:rPr lang="zh-TW" altLang="en-US" sz="2000" b="1" dirty="0">
                <a:latin typeface="新細明體"/>
                <a:ea typeface="新細明體"/>
                <a:cs typeface="新細明體"/>
              </a:rPr>
              <a:t>。</a:t>
            </a:r>
            <a:r>
              <a:rPr lang="zh-TW" altLang="zh-TW" sz="2000" b="1" dirty="0">
                <a:latin typeface="新細明體"/>
                <a:ea typeface="新細明體"/>
                <a:cs typeface="新細明體"/>
              </a:rPr>
              <a:t> </a:t>
            </a:r>
            <a:endParaRPr lang="zh-TW" altLang="en-US" sz="2000" b="1" dirty="0">
              <a:latin typeface="新細明體"/>
              <a:ea typeface="新細明體"/>
              <a:cs typeface="新細明體"/>
              <a:sym typeface="BiauKai"/>
            </a:endParaRPr>
          </a:p>
        </p:txBody>
      </p:sp>
      <p:pic>
        <p:nvPicPr>
          <p:cNvPr id="7" name="Audio Library- If I Had a Chicken-8秒鐘">
            <a:hlinkClick r:id="" action="ppaction://media"/>
            <a:extLst>
              <a:ext uri="{FF2B5EF4-FFF2-40B4-BE49-F238E27FC236}">
                <a16:creationId xmlns:a16="http://schemas.microsoft.com/office/drawing/2014/main" id="{4F8FB43A-56A4-C248-BDE8-2817DA2A61A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612281" y="534055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10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606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810C447-121D-6A48-BE38-54F6ED7832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4" y="0"/>
            <a:ext cx="9148324" cy="5145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520552-4849-3742-99F4-CBDC38FE6472}"/>
              </a:ext>
            </a:extLst>
          </p:cNvPr>
          <p:cNvSpPr txBox="1"/>
          <p:nvPr/>
        </p:nvSpPr>
        <p:spPr>
          <a:xfrm>
            <a:off x="405605" y="4469037"/>
            <a:ext cx="8287309" cy="18925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Chalkboard" panose="03050602040202020205" pitchFamily="66" charset="77"/>
              </a:rPr>
              <a:t>Tony: Surfing sounds scary, but fishing sounds nice. Exploring Sydney is something I really want to do. I need your help for that.</a:t>
            </a:r>
          </a:p>
          <a:p>
            <a:pPr>
              <a:lnSpc>
                <a:spcPct val="150000"/>
              </a:lnSpc>
            </a:pPr>
            <a:r>
              <a:rPr lang="en-US" sz="2000" dirty="0">
                <a:latin typeface="Chalkboard" panose="03050602040202020205" pitchFamily="66" charset="77"/>
              </a:rPr>
              <a:t>Fiona: Surfing is not as scary as you might think. Showing people our beautiful city is something I love to do.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BE4AB-877C-1346-AF5D-13039D957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605" y="734408"/>
            <a:ext cx="2962440" cy="349712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1201130-B9C3-044C-B70E-63139D1A98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673" y="1085249"/>
            <a:ext cx="3406922" cy="3146283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C3C356BB-BE23-4DCF-9B30-60D23BE61DAE}"/>
              </a:ext>
            </a:extLst>
          </p:cNvPr>
          <p:cNvSpPr txBox="1"/>
          <p:nvPr/>
        </p:nvSpPr>
        <p:spPr>
          <a:xfrm>
            <a:off x="250372" y="93409"/>
            <a:ext cx="8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The Story</a:t>
            </a:r>
            <a:r>
              <a:rPr 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zh-TW" alt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本集故事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62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9CDC287-F961-1341-A1CE-8BA31E7AAF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4" y="0"/>
            <a:ext cx="9148324" cy="5145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520552-4849-3742-99F4-CBDC38FE6472}"/>
              </a:ext>
            </a:extLst>
          </p:cNvPr>
          <p:cNvSpPr txBox="1"/>
          <p:nvPr/>
        </p:nvSpPr>
        <p:spPr>
          <a:xfrm>
            <a:off x="425658" y="4546276"/>
            <a:ext cx="8193047" cy="1056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Chalkboard" panose="03050602040202020205" pitchFamily="66" charset="77"/>
              </a:rPr>
              <a:t>Tony: I really appreciate being your friend. Thank you.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halkboard" panose="03050602040202020205" pitchFamily="66" charset="77"/>
              </a:rPr>
              <a:t>Fiona: You’re welcome. Have a safe journey.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BE4AB-877C-1346-AF5D-13039D957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495" y="743236"/>
            <a:ext cx="2940852" cy="3471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5490D4-F3B0-B140-86A6-6141D27D74B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4924" y="1118682"/>
            <a:ext cx="3254349" cy="3096194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B7D94F9C-A1F7-4C3B-B2E6-C8E56F5D7660}"/>
              </a:ext>
            </a:extLst>
          </p:cNvPr>
          <p:cNvSpPr txBox="1"/>
          <p:nvPr/>
        </p:nvSpPr>
        <p:spPr>
          <a:xfrm>
            <a:off x="250372" y="93409"/>
            <a:ext cx="8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The Story</a:t>
            </a:r>
            <a:r>
              <a:rPr 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zh-TW" alt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本集故事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77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649C1F-251E-F044-8AF4-70BF9934FB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35"/>
          <a:stretch/>
        </p:blipFill>
        <p:spPr>
          <a:xfrm>
            <a:off x="0" y="0"/>
            <a:ext cx="9144000" cy="5810733"/>
          </a:xfrm>
          <a:prstGeom prst="rect">
            <a:avLst/>
          </a:prstGeom>
        </p:spPr>
      </p:pic>
      <p:sp>
        <p:nvSpPr>
          <p:cNvPr id="9" name="Google Shape;112;p1"/>
          <p:cNvSpPr txBox="1"/>
          <p:nvPr/>
        </p:nvSpPr>
        <p:spPr>
          <a:xfrm>
            <a:off x="0" y="817774"/>
            <a:ext cx="9143999" cy="173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TW" sz="4400" b="1" dirty="0">
                <a:solidFill>
                  <a:schemeClr val="bg1"/>
                </a:solidFill>
              </a:rPr>
              <a:t>Three Sample</a:t>
            </a:r>
            <a:r>
              <a:rPr lang="zh-TW" altLang="en-US" sz="4400" b="1" dirty="0">
                <a:solidFill>
                  <a:schemeClr val="bg1"/>
                </a:solidFill>
              </a:rPr>
              <a:t> </a:t>
            </a:r>
            <a:r>
              <a:rPr lang="en-US" altLang="zh-TW" sz="4400" b="1" dirty="0">
                <a:solidFill>
                  <a:schemeClr val="bg1"/>
                </a:solidFill>
              </a:rPr>
              <a:t>Sentences</a:t>
            </a:r>
            <a:endParaRPr lang="zh-TW" altLang="zh-TW" sz="4400" dirty="0">
              <a:solidFill>
                <a:schemeClr val="bg1"/>
              </a:solidFill>
            </a:endParaRPr>
          </a:p>
          <a:p>
            <a:pPr algn="ctr"/>
            <a:r>
              <a:rPr lang="zh-TW" altLang="en-US" sz="4400" b="1" dirty="0">
                <a:solidFill>
                  <a:schemeClr val="bg1"/>
                </a:solidFill>
              </a:rPr>
              <a:t>三個例句</a:t>
            </a:r>
            <a:endParaRPr lang="en-US" altLang="zh-TW" sz="4400" b="1" dirty="0">
              <a:solidFill>
                <a:schemeClr val="bg1"/>
              </a:solidFill>
            </a:endParaRPr>
          </a:p>
        </p:txBody>
      </p:sp>
      <p:pic>
        <p:nvPicPr>
          <p:cNvPr id="7" name="learning goal melody 8秒">
            <a:hlinkClick r:id="" action="ppaction://media"/>
            <a:extLst>
              <a:ext uri="{FF2B5EF4-FFF2-40B4-BE49-F238E27FC236}">
                <a16:creationId xmlns:a16="http://schemas.microsoft.com/office/drawing/2014/main" id="{9A92778D-55D7-0E40-A3A3-A8F9983812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5220" y="5502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010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F526FA-6AC2-CF42-9B31-507DAD945C1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2" r="143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AD9C05-0E77-AA46-9A09-BE0A33E75F94}"/>
              </a:ext>
            </a:extLst>
          </p:cNvPr>
          <p:cNvSpPr txBox="1"/>
          <p:nvPr/>
        </p:nvSpPr>
        <p:spPr>
          <a:xfrm>
            <a:off x="350729" y="337104"/>
            <a:ext cx="8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Simple Gerund Samples </a:t>
            </a:r>
            <a:r>
              <a:rPr lang="zh-TW" altLang="en-US" sz="2400" b="1" dirty="0">
                <a:solidFill>
                  <a:srgbClr val="FFFF00"/>
                </a:solidFill>
              </a:rPr>
              <a:t>簡單動名詞例句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BBE65-3CB5-5549-9E21-6D99957FB16F}"/>
              </a:ext>
            </a:extLst>
          </p:cNvPr>
          <p:cNvSpPr txBox="1"/>
          <p:nvPr/>
        </p:nvSpPr>
        <p:spPr>
          <a:xfrm>
            <a:off x="700391" y="1252604"/>
            <a:ext cx="7762673" cy="25790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1) </a:t>
            </a:r>
            <a:r>
              <a:rPr lang="en-US" sz="2200" b="1" u="sng" dirty="0">
                <a:solidFill>
                  <a:schemeClr val="bg1"/>
                </a:solidFill>
                <a:latin typeface="Chalkboard" panose="03050602040202020205" pitchFamily="66" charset="77"/>
              </a:rPr>
              <a:t>Studying</a:t>
            </a: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 English in Australia is a goal of many students.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bg1"/>
              </a:solidFill>
              <a:latin typeface="Chalkboard" panose="03050602040202020205" pitchFamily="66" charset="77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2) After moving to New York, </a:t>
            </a:r>
            <a:r>
              <a:rPr lang="en-US" sz="2200" b="1" u="sng" dirty="0">
                <a:solidFill>
                  <a:schemeClr val="bg1"/>
                </a:solidFill>
                <a:latin typeface="Chalkboard" panose="03050602040202020205" pitchFamily="66" charset="77"/>
              </a:rPr>
              <a:t>making</a:t>
            </a: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 friends became his first goal.</a:t>
            </a:r>
          </a:p>
          <a:p>
            <a:pPr>
              <a:lnSpc>
                <a:spcPct val="150000"/>
              </a:lnSpc>
            </a:pPr>
            <a:endParaRPr lang="en-US" sz="2200" dirty="0">
              <a:solidFill>
                <a:schemeClr val="bg1"/>
              </a:solidFill>
              <a:latin typeface="Chalkboard" panose="03050602040202020205" pitchFamily="66" charset="77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3) </a:t>
            </a:r>
            <a:r>
              <a:rPr lang="en-US" sz="2200" b="1" u="sng" dirty="0">
                <a:solidFill>
                  <a:schemeClr val="bg1"/>
                </a:solidFill>
                <a:latin typeface="Chalkboard" panose="03050602040202020205" pitchFamily="66" charset="77"/>
              </a:rPr>
              <a:t>Opening</a:t>
            </a: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 her gift was her favorite birthday memory.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98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7AE69C9-6ABE-5446-AA52-E69E3227594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35"/>
          <a:stretch/>
        </p:blipFill>
        <p:spPr>
          <a:xfrm>
            <a:off x="0" y="0"/>
            <a:ext cx="9144000" cy="5810733"/>
          </a:xfrm>
          <a:prstGeom prst="rect">
            <a:avLst/>
          </a:prstGeom>
        </p:spPr>
      </p:pic>
      <p:sp>
        <p:nvSpPr>
          <p:cNvPr id="9" name="Google Shape;112;p1"/>
          <p:cNvSpPr txBox="1"/>
          <p:nvPr/>
        </p:nvSpPr>
        <p:spPr>
          <a:xfrm>
            <a:off x="1" y="512347"/>
            <a:ext cx="9143999" cy="2238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TW" sz="4400" b="1" dirty="0">
                <a:solidFill>
                  <a:schemeClr val="bg1"/>
                </a:solidFill>
              </a:rPr>
              <a:t>Summary </a:t>
            </a:r>
          </a:p>
          <a:p>
            <a:pPr algn="ctr"/>
            <a:r>
              <a:rPr lang="en-US" altLang="zh-TW" sz="4400" b="1" dirty="0">
                <a:solidFill>
                  <a:schemeClr val="bg1"/>
                </a:solidFill>
              </a:rPr>
              <a:t>by a</a:t>
            </a:r>
            <a:r>
              <a:rPr lang="zh-TW" altLang="en-US" sz="4400" b="1" dirty="0">
                <a:solidFill>
                  <a:schemeClr val="bg1"/>
                </a:solidFill>
              </a:rPr>
              <a:t> </a:t>
            </a:r>
            <a:r>
              <a:rPr lang="en-US" altLang="zh-TW" sz="4400" b="1" dirty="0">
                <a:solidFill>
                  <a:schemeClr val="bg1"/>
                </a:solidFill>
              </a:rPr>
              <a:t>Foreign Teacher</a:t>
            </a:r>
          </a:p>
          <a:p>
            <a:pPr algn="ctr"/>
            <a:r>
              <a:rPr lang="zh-TW" altLang="en-US" sz="4400" b="1" dirty="0">
                <a:solidFill>
                  <a:schemeClr val="bg1"/>
                </a:solidFill>
              </a:rPr>
              <a:t>外師總結 </a:t>
            </a:r>
            <a:endParaRPr lang="en-US" altLang="zh-TW" sz="4400" b="1" dirty="0">
              <a:solidFill>
                <a:schemeClr val="bg1"/>
              </a:solidFill>
            </a:endParaRPr>
          </a:p>
          <a:p>
            <a:pPr algn="ctr"/>
            <a:endParaRPr lang="zh-TW" altLang="zh-TW" sz="4400" dirty="0">
              <a:solidFill>
                <a:schemeClr val="bg1"/>
              </a:solidFill>
            </a:endParaRPr>
          </a:p>
        </p:txBody>
      </p:sp>
      <p:pic>
        <p:nvPicPr>
          <p:cNvPr id="7" name="learning goal melody 8秒">
            <a:hlinkClick r:id="" action="ppaction://media"/>
            <a:extLst>
              <a:ext uri="{FF2B5EF4-FFF2-40B4-BE49-F238E27FC236}">
                <a16:creationId xmlns:a16="http://schemas.microsoft.com/office/drawing/2014/main" id="{9A92778D-55D7-0E40-A3A3-A8F9983812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5220" y="5502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26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A68DC5F-F461-724E-BF4E-86385D20DF8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2" r="97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AD9C05-0E77-AA46-9A09-BE0A33E75F94}"/>
              </a:ext>
            </a:extLst>
          </p:cNvPr>
          <p:cNvSpPr txBox="1"/>
          <p:nvPr/>
        </p:nvSpPr>
        <p:spPr>
          <a:xfrm>
            <a:off x="254696" y="200417"/>
            <a:ext cx="8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Summary by a Foreign Teacher </a:t>
            </a:r>
            <a:r>
              <a:rPr lang="zh-TW" altLang="en-US" sz="2400" b="1" dirty="0">
                <a:solidFill>
                  <a:srgbClr val="FFFF00"/>
                </a:solidFill>
              </a:rPr>
              <a:t>外師總結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BBE65-3CB5-5549-9E21-6D99957FB16F}"/>
              </a:ext>
            </a:extLst>
          </p:cNvPr>
          <p:cNvSpPr txBox="1"/>
          <p:nvPr/>
        </p:nvSpPr>
        <p:spPr>
          <a:xfrm>
            <a:off x="514278" y="1667540"/>
            <a:ext cx="6061619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>
                <a:solidFill>
                  <a:schemeClr val="bg1"/>
                </a:solidFill>
                <a:latin typeface="Chalkboard" panose="03050602040202020205" pitchFamily="66" charset="77"/>
              </a:rPr>
              <a:t>Gerunds are useful to use when writing to emphasize that some action is important. We make it into a noun.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8D1B048-FAD5-E648-BA4C-498979D8F7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753" y="3190672"/>
            <a:ext cx="4015441" cy="3667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266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83FDD5-FC31-6346-968A-5CB1E39E8C5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2" r="97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AD9C05-0E77-AA46-9A09-BE0A33E75F94}"/>
              </a:ext>
            </a:extLst>
          </p:cNvPr>
          <p:cNvSpPr txBox="1"/>
          <p:nvPr/>
        </p:nvSpPr>
        <p:spPr>
          <a:xfrm>
            <a:off x="254696" y="200417"/>
            <a:ext cx="8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Summary by a Foreign Teacher </a:t>
            </a:r>
            <a:r>
              <a:rPr lang="zh-TW" altLang="en-US" sz="2400" b="1" dirty="0">
                <a:solidFill>
                  <a:srgbClr val="FFFF00"/>
                </a:solidFill>
              </a:rPr>
              <a:t>外師總結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BBE65-3CB5-5549-9E21-6D99957FB16F}"/>
              </a:ext>
            </a:extLst>
          </p:cNvPr>
          <p:cNvSpPr txBox="1"/>
          <p:nvPr/>
        </p:nvSpPr>
        <p:spPr>
          <a:xfrm>
            <a:off x="617948" y="1494163"/>
            <a:ext cx="615028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Chalkboard" panose="03050602040202020205" pitchFamily="66" charset="77"/>
              </a:rPr>
              <a:t>Here is an example:</a:t>
            </a:r>
          </a:p>
          <a:p>
            <a:r>
              <a:rPr lang="en-US" sz="3600" b="1" dirty="0">
                <a:solidFill>
                  <a:schemeClr val="bg1"/>
                </a:solidFill>
                <a:latin typeface="Chalkboard" panose="03050602040202020205" pitchFamily="66" charset="77"/>
              </a:rPr>
              <a:t>Cooking</a:t>
            </a:r>
            <a:r>
              <a:rPr lang="en-US" sz="3600" dirty="0">
                <a:solidFill>
                  <a:schemeClr val="bg1"/>
                </a:solidFill>
                <a:latin typeface="Chalkboard" panose="03050602040202020205" pitchFamily="66" charset="77"/>
              </a:rPr>
              <a:t> is not something</a:t>
            </a:r>
          </a:p>
          <a:p>
            <a:r>
              <a:rPr lang="en-US" sz="3600" dirty="0">
                <a:solidFill>
                  <a:schemeClr val="bg1"/>
                </a:solidFill>
                <a:latin typeface="Chalkboard" panose="03050602040202020205" pitchFamily="66" charset="77"/>
              </a:rPr>
              <a:t>I am good at.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7AFC24-1414-6542-BFCC-F93DE3902206}"/>
              </a:ext>
            </a:extLst>
          </p:cNvPr>
          <p:cNvSpPr txBox="1"/>
          <p:nvPr/>
        </p:nvSpPr>
        <p:spPr>
          <a:xfrm>
            <a:off x="617948" y="3483584"/>
            <a:ext cx="559913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How can you tell the action word is a gerund or a noun? Because the word right after it, “is.” Everything after the word “is” describes the action of cooking.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9E7B3CA-DC68-544A-9469-5332DAC731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161"/>
          <a:stretch/>
        </p:blipFill>
        <p:spPr>
          <a:xfrm>
            <a:off x="4805463" y="3374416"/>
            <a:ext cx="4338537" cy="3503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557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0B76571-426B-124F-809F-639658BBF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2" r="97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AD9C05-0E77-AA46-9A09-BE0A33E75F94}"/>
              </a:ext>
            </a:extLst>
          </p:cNvPr>
          <p:cNvSpPr txBox="1"/>
          <p:nvPr/>
        </p:nvSpPr>
        <p:spPr>
          <a:xfrm>
            <a:off x="254696" y="200417"/>
            <a:ext cx="8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Summary by a Foreign Teacher </a:t>
            </a:r>
            <a:r>
              <a:rPr lang="zh-TW" altLang="en-US" sz="2400" b="1" dirty="0">
                <a:solidFill>
                  <a:srgbClr val="FFFF00"/>
                </a:solidFill>
              </a:rPr>
              <a:t>外師總結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BBE65-3CB5-5549-9E21-6D99957FB16F}"/>
              </a:ext>
            </a:extLst>
          </p:cNvPr>
          <p:cNvSpPr txBox="1"/>
          <p:nvPr/>
        </p:nvSpPr>
        <p:spPr>
          <a:xfrm>
            <a:off x="465640" y="1494164"/>
            <a:ext cx="630481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halkboard" panose="03050602040202020205" pitchFamily="66" charset="77"/>
              </a:rPr>
              <a:t>Gerunds can be confused with present participles of verbs.</a:t>
            </a:r>
          </a:p>
          <a:p>
            <a:endParaRPr lang="en-US" sz="2800" dirty="0">
              <a:solidFill>
                <a:schemeClr val="bg1"/>
              </a:solidFill>
              <a:latin typeface="Chalkboard" panose="03050602040202020205" pitchFamily="66" charset="77"/>
            </a:endParaRPr>
          </a:p>
          <a:p>
            <a:r>
              <a:rPr lang="en-US" sz="2800" dirty="0">
                <a:solidFill>
                  <a:schemeClr val="bg1"/>
                </a:solidFill>
                <a:latin typeface="Chalkboard" panose="03050602040202020205" pitchFamily="66" charset="77"/>
              </a:rPr>
              <a:t>Present participles follow the form:</a:t>
            </a:r>
          </a:p>
          <a:p>
            <a:r>
              <a:rPr lang="en-US" sz="2800" dirty="0">
                <a:solidFill>
                  <a:schemeClr val="bg1"/>
                </a:solidFill>
                <a:latin typeface="Chalkboard" panose="03050602040202020205" pitchFamily="66" charset="77"/>
              </a:rPr>
              <a:t>Subject is/am/are/ V-</a:t>
            </a:r>
            <a:r>
              <a:rPr lang="en-US" sz="2800" dirty="0" err="1">
                <a:solidFill>
                  <a:schemeClr val="bg1"/>
                </a:solidFill>
                <a:latin typeface="Chalkboard" panose="03050602040202020205" pitchFamily="66" charset="77"/>
              </a:rPr>
              <a:t>ing</a:t>
            </a:r>
            <a:r>
              <a:rPr lang="en-US" sz="2800" dirty="0">
                <a:solidFill>
                  <a:schemeClr val="bg1"/>
                </a:solidFill>
                <a:latin typeface="Chalkboard" panose="03050602040202020205" pitchFamily="66" charset="77"/>
              </a:rPr>
              <a:t> something.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8059DFE-FB42-BA4B-ACE8-273C53BBBC7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96"/>
          <a:stretch/>
        </p:blipFill>
        <p:spPr>
          <a:xfrm>
            <a:off x="5779859" y="3297676"/>
            <a:ext cx="3364141" cy="3560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36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2524B13-90CF-524D-970B-3D33AE037C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212" r="978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AD9C05-0E77-AA46-9A09-BE0A33E75F94}"/>
              </a:ext>
            </a:extLst>
          </p:cNvPr>
          <p:cNvSpPr txBox="1"/>
          <p:nvPr/>
        </p:nvSpPr>
        <p:spPr>
          <a:xfrm>
            <a:off x="254696" y="200417"/>
            <a:ext cx="8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Summary by a Foreign Teacher </a:t>
            </a:r>
            <a:r>
              <a:rPr lang="zh-TW" altLang="en-US" sz="2400" b="1" dirty="0">
                <a:solidFill>
                  <a:srgbClr val="FFFF00"/>
                </a:solidFill>
              </a:rPr>
              <a:t>外師總結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BBE65-3CB5-5549-9E21-6D99957FB16F}"/>
              </a:ext>
            </a:extLst>
          </p:cNvPr>
          <p:cNvSpPr txBox="1"/>
          <p:nvPr/>
        </p:nvSpPr>
        <p:spPr>
          <a:xfrm>
            <a:off x="504551" y="1494163"/>
            <a:ext cx="5915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Chalkboard" panose="03050602040202020205" pitchFamily="66" charset="77"/>
              </a:rPr>
              <a:t>Here are some examples of present participles:</a:t>
            </a:r>
          </a:p>
          <a:p>
            <a:endParaRPr lang="en-US" sz="3000" dirty="0">
              <a:solidFill>
                <a:schemeClr val="bg1"/>
              </a:solidFill>
              <a:latin typeface="Chalkboard" panose="03050602040202020205" pitchFamily="66" charset="77"/>
            </a:endParaRPr>
          </a:p>
          <a:p>
            <a:r>
              <a:rPr lang="en-US" sz="3000" dirty="0">
                <a:solidFill>
                  <a:schemeClr val="bg1"/>
                </a:solidFill>
                <a:latin typeface="Chalkboard" panose="03050602040202020205" pitchFamily="66" charset="77"/>
              </a:rPr>
              <a:t>He </a:t>
            </a:r>
            <a:r>
              <a:rPr lang="en-US" sz="3000" b="1" dirty="0">
                <a:solidFill>
                  <a:schemeClr val="bg1"/>
                </a:solidFill>
                <a:latin typeface="Chalkboard" panose="03050602040202020205" pitchFamily="66" charset="77"/>
              </a:rPr>
              <a:t>is swimming</a:t>
            </a:r>
            <a:r>
              <a:rPr lang="en-US" sz="3000" dirty="0">
                <a:solidFill>
                  <a:schemeClr val="bg1"/>
                </a:solidFill>
                <a:latin typeface="Chalkboard" panose="03050602040202020205" pitchFamily="66" charset="77"/>
              </a:rPr>
              <a:t> in the river.</a:t>
            </a:r>
          </a:p>
          <a:p>
            <a:r>
              <a:rPr lang="en-US" sz="3000" dirty="0">
                <a:solidFill>
                  <a:schemeClr val="bg1"/>
                </a:solidFill>
                <a:latin typeface="Chalkboard" panose="03050602040202020205" pitchFamily="66" charset="77"/>
              </a:rPr>
              <a:t>We </a:t>
            </a:r>
            <a:r>
              <a:rPr lang="en-US" sz="3000" b="1" dirty="0">
                <a:solidFill>
                  <a:schemeClr val="bg1"/>
                </a:solidFill>
                <a:latin typeface="Chalkboard" panose="03050602040202020205" pitchFamily="66" charset="77"/>
              </a:rPr>
              <a:t>are taking</a:t>
            </a:r>
            <a:r>
              <a:rPr lang="en-US" sz="3000" dirty="0">
                <a:solidFill>
                  <a:schemeClr val="bg1"/>
                </a:solidFill>
                <a:latin typeface="Chalkboard" panose="03050602040202020205" pitchFamily="66" charset="77"/>
              </a:rPr>
              <a:t> the test now.</a:t>
            </a:r>
          </a:p>
          <a:p>
            <a:r>
              <a:rPr lang="en-US" sz="3000" dirty="0">
                <a:solidFill>
                  <a:schemeClr val="bg1"/>
                </a:solidFill>
                <a:latin typeface="Chalkboard" panose="03050602040202020205" pitchFamily="66" charset="77"/>
              </a:rPr>
              <a:t>They </a:t>
            </a:r>
            <a:r>
              <a:rPr lang="en-US" sz="3000" b="1" dirty="0">
                <a:solidFill>
                  <a:schemeClr val="bg1"/>
                </a:solidFill>
                <a:latin typeface="Chalkboard" panose="03050602040202020205" pitchFamily="66" charset="77"/>
              </a:rPr>
              <a:t>are resting</a:t>
            </a:r>
            <a:r>
              <a:rPr lang="en-US" sz="3000" dirty="0">
                <a:solidFill>
                  <a:schemeClr val="bg1"/>
                </a:solidFill>
                <a:latin typeface="Chalkboard" panose="03050602040202020205" pitchFamily="66" charset="77"/>
              </a:rPr>
              <a:t> in the hotel.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3CA1F3-D7F7-9347-94CA-0D24C3214B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650"/>
          <a:stretch/>
        </p:blipFill>
        <p:spPr>
          <a:xfrm>
            <a:off x="5543569" y="3428999"/>
            <a:ext cx="3600431" cy="3429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6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CE6166B-C7D3-F64E-87DC-C8060A73836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35"/>
          <a:stretch/>
        </p:blipFill>
        <p:spPr>
          <a:xfrm>
            <a:off x="0" y="0"/>
            <a:ext cx="9144000" cy="5810733"/>
          </a:xfrm>
          <a:prstGeom prst="rect">
            <a:avLst/>
          </a:prstGeom>
        </p:spPr>
      </p:pic>
      <p:sp>
        <p:nvSpPr>
          <p:cNvPr id="9" name="Google Shape;112;p1"/>
          <p:cNvSpPr txBox="1"/>
          <p:nvPr/>
        </p:nvSpPr>
        <p:spPr>
          <a:xfrm>
            <a:off x="0" y="745710"/>
            <a:ext cx="9144000" cy="227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TW" sz="4400" b="1" dirty="0">
                <a:solidFill>
                  <a:schemeClr val="bg1"/>
                </a:solidFill>
              </a:rPr>
              <a:t>Famous Saying</a:t>
            </a:r>
            <a:r>
              <a:rPr lang="zh-TW" altLang="en-US" sz="4400" b="1" dirty="0">
                <a:solidFill>
                  <a:schemeClr val="bg1"/>
                </a:solidFill>
              </a:rPr>
              <a:t> </a:t>
            </a:r>
            <a:r>
              <a:rPr lang="en-US" altLang="zh-TW" sz="4400" b="1" dirty="0">
                <a:solidFill>
                  <a:schemeClr val="bg1"/>
                </a:solidFill>
              </a:rPr>
              <a:t>or Idioms</a:t>
            </a:r>
            <a:r>
              <a:rPr lang="zh-TW" altLang="en-US" sz="4400" b="1" dirty="0">
                <a:solidFill>
                  <a:schemeClr val="bg1"/>
                </a:solidFill>
              </a:rPr>
              <a:t> </a:t>
            </a:r>
            <a:endParaRPr lang="en-US" altLang="zh-TW" sz="4400" b="1" dirty="0">
              <a:solidFill>
                <a:schemeClr val="bg1"/>
              </a:solidFill>
            </a:endParaRPr>
          </a:p>
          <a:p>
            <a:pPr algn="ctr"/>
            <a:r>
              <a:rPr lang="zh-TW" altLang="en-US" sz="4400" b="1" dirty="0">
                <a:solidFill>
                  <a:schemeClr val="bg1"/>
                </a:solidFill>
              </a:rPr>
              <a:t>名言佳句</a:t>
            </a:r>
            <a:r>
              <a:rPr lang="en-US" altLang="zh-TW" sz="4400" b="1" dirty="0">
                <a:solidFill>
                  <a:schemeClr val="bg1"/>
                </a:solidFill>
              </a:rPr>
              <a:t>/</a:t>
            </a:r>
            <a:r>
              <a:rPr lang="zh-TW" altLang="en-US" sz="4400" b="1" dirty="0">
                <a:solidFill>
                  <a:schemeClr val="bg1"/>
                </a:solidFill>
              </a:rPr>
              <a:t>成語 </a:t>
            </a:r>
            <a:endParaRPr lang="en-US" altLang="zh-TW" sz="4400" b="1" dirty="0">
              <a:solidFill>
                <a:schemeClr val="bg1"/>
              </a:solidFill>
            </a:endParaRPr>
          </a:p>
          <a:p>
            <a:pPr algn="ctr"/>
            <a:endParaRPr lang="zh-TW" altLang="zh-TW" sz="4400" dirty="0">
              <a:solidFill>
                <a:schemeClr val="bg1"/>
              </a:solidFill>
            </a:endParaRPr>
          </a:p>
        </p:txBody>
      </p:sp>
      <p:pic>
        <p:nvPicPr>
          <p:cNvPr id="7" name="learning goal melody 8秒">
            <a:hlinkClick r:id="" action="ppaction://media"/>
            <a:extLst>
              <a:ext uri="{FF2B5EF4-FFF2-40B4-BE49-F238E27FC236}">
                <a16:creationId xmlns:a16="http://schemas.microsoft.com/office/drawing/2014/main" id="{9A92778D-55D7-0E40-A3A3-A8F9983812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5220" y="5502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1227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69D84552-08D0-6C48-BAD5-3A8DD1A1B9B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13735"/>
          <a:stretch/>
        </p:blipFill>
        <p:spPr>
          <a:xfrm>
            <a:off x="0" y="0"/>
            <a:ext cx="9144000" cy="5810733"/>
          </a:xfrm>
          <a:prstGeom prst="rect">
            <a:avLst/>
          </a:prstGeom>
        </p:spPr>
      </p:pic>
      <p:sp>
        <p:nvSpPr>
          <p:cNvPr id="5" name="Google Shape;112;p1">
            <a:extLst>
              <a:ext uri="{FF2B5EF4-FFF2-40B4-BE49-F238E27FC236}">
                <a16:creationId xmlns:a16="http://schemas.microsoft.com/office/drawing/2014/main" id="{6E1D801C-BE84-41B3-89ED-6B0FBBB6496F}"/>
              </a:ext>
            </a:extLst>
          </p:cNvPr>
          <p:cNvSpPr txBox="1"/>
          <p:nvPr/>
        </p:nvSpPr>
        <p:spPr>
          <a:xfrm>
            <a:off x="816372" y="4763738"/>
            <a:ext cx="7319881" cy="1348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TW" sz="3000" b="1" dirty="0">
                <a:solidFill>
                  <a:srgbClr val="002060"/>
                </a:solidFill>
              </a:rPr>
              <a:t>Students can understand common sentence patterns in gerunds in English.</a:t>
            </a:r>
            <a:r>
              <a:rPr lang="zh-TW" altLang="zh-TW" sz="3000" b="1" dirty="0">
                <a:solidFill>
                  <a:srgbClr val="002060"/>
                </a:solidFill>
              </a:rPr>
              <a:t> </a:t>
            </a:r>
            <a:endParaRPr lang="zh-TW" altLang="zh-TW" sz="3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pic>
        <p:nvPicPr>
          <p:cNvPr id="8" name="learning goal melody 8秒">
            <a:hlinkClick r:id="" action="ppaction://media"/>
            <a:extLst>
              <a:ext uri="{FF2B5EF4-FFF2-40B4-BE49-F238E27FC236}">
                <a16:creationId xmlns:a16="http://schemas.microsoft.com/office/drawing/2014/main" id="{1C331ED8-F26B-4A9C-8AC4-CE46EB3AE9F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609600" y="4893090"/>
            <a:ext cx="609600" cy="609600"/>
          </a:xfrm>
          <a:prstGeom prst="rect">
            <a:avLst/>
          </a:prstGeom>
        </p:spPr>
      </p:pic>
      <p:sp>
        <p:nvSpPr>
          <p:cNvPr id="15" name="Google Shape;112;p1">
            <a:extLst>
              <a:ext uri="{FF2B5EF4-FFF2-40B4-BE49-F238E27FC236}">
                <a16:creationId xmlns:a16="http://schemas.microsoft.com/office/drawing/2014/main" id="{F1A6D9EE-9783-1F48-BEF4-10CAE8DAF380}"/>
              </a:ext>
            </a:extLst>
          </p:cNvPr>
          <p:cNvSpPr txBox="1"/>
          <p:nvPr/>
        </p:nvSpPr>
        <p:spPr>
          <a:xfrm>
            <a:off x="0" y="745710"/>
            <a:ext cx="9144000" cy="173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TW" sz="4400" b="1" dirty="0">
                <a:solidFill>
                  <a:schemeClr val="bg1"/>
                </a:solidFill>
              </a:rPr>
              <a:t>Learning Goal</a:t>
            </a:r>
          </a:p>
          <a:p>
            <a:pPr algn="ctr"/>
            <a:r>
              <a:rPr lang="zh-TW" altLang="en-US" sz="4400" b="1" dirty="0">
                <a:solidFill>
                  <a:schemeClr val="bg1"/>
                </a:solidFill>
                <a:latin typeface="+mn-ea"/>
              </a:rPr>
              <a:t>學習目標 </a:t>
            </a:r>
            <a:endParaRPr lang="en-US" altLang="zh-TW" sz="4400" b="1" dirty="0">
              <a:solidFill>
                <a:schemeClr val="bg1"/>
              </a:solidFill>
              <a:latin typeface="+mn-ea"/>
            </a:endParaRPr>
          </a:p>
          <a:p>
            <a:pPr algn="ctr"/>
            <a:endParaRPr lang="zh-TW" altLang="zh-TW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41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8000">
        <p14:doors dir="vert"/>
      </p:transition>
    </mc:Choice>
    <mc:Fallback xmlns="">
      <p:transition spd="slow" advTm="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  <p:bldP spid="1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25C7470-664B-6242-A668-B60181B1A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2" r="143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AD9C05-0E77-AA46-9A09-BE0A33E75F94}"/>
              </a:ext>
            </a:extLst>
          </p:cNvPr>
          <p:cNvSpPr txBox="1"/>
          <p:nvPr/>
        </p:nvSpPr>
        <p:spPr>
          <a:xfrm>
            <a:off x="350729" y="337104"/>
            <a:ext cx="8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Famous Saying </a:t>
            </a:r>
            <a:r>
              <a:rPr lang="en-US" altLang="zh-TW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/</a:t>
            </a:r>
            <a:r>
              <a:rPr 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 Idioms </a:t>
            </a:r>
            <a:r>
              <a:rPr lang="zh-TW" altLang="en-US" sz="2400" b="1" dirty="0">
                <a:solidFill>
                  <a:srgbClr val="FFFF00"/>
                </a:solidFill>
              </a:rPr>
              <a:t>名言佳句</a:t>
            </a:r>
            <a:r>
              <a:rPr lang="en-US" altLang="zh-TW" sz="2400" b="1" dirty="0">
                <a:solidFill>
                  <a:srgbClr val="FFFF00"/>
                </a:solidFill>
              </a:rPr>
              <a:t>/</a:t>
            </a:r>
            <a:r>
              <a:rPr lang="zh-TW" altLang="en-US" sz="2400" b="1" dirty="0">
                <a:solidFill>
                  <a:srgbClr val="FFFF00"/>
                </a:solidFill>
              </a:rPr>
              <a:t>成语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BBE65-3CB5-5549-9E21-6D99957FB16F}"/>
              </a:ext>
            </a:extLst>
          </p:cNvPr>
          <p:cNvSpPr txBox="1"/>
          <p:nvPr/>
        </p:nvSpPr>
        <p:spPr>
          <a:xfrm>
            <a:off x="642026" y="1252604"/>
            <a:ext cx="785022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halkboard" panose="03050602040202020205" pitchFamily="66" charset="77"/>
              </a:rPr>
              <a:t>Turning over a new leaf</a:t>
            </a: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halkboard" panose="03050602040202020205" pitchFamily="66" charset="77"/>
              </a:rPr>
              <a:t>Meaning: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halkboard" panose="03050602040202020205" pitchFamily="66" charset="77"/>
              </a:rPr>
              <a:t>to make a big change in one’s life</a:t>
            </a:r>
          </a:p>
          <a:p>
            <a:pPr algn="ctr"/>
            <a:endParaRPr lang="en-US" sz="2400" dirty="0">
              <a:solidFill>
                <a:schemeClr val="bg1"/>
              </a:solidFill>
              <a:latin typeface="Chalkboard" panose="03050602040202020205" pitchFamily="66" charset="77"/>
            </a:endParaRP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halkboard" panose="03050602040202020205" pitchFamily="66" charset="77"/>
              </a:rPr>
              <a:t>Sentence: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halkboard" panose="03050602040202020205" pitchFamily="66" charset="77"/>
              </a:rPr>
              <a:t>After transferring to a new school,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halkboard" panose="03050602040202020205" pitchFamily="66" charset="77"/>
              </a:rPr>
              <a:t>the student believed turning over a new leaf 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  <a:latin typeface="Chalkboard" panose="03050602040202020205" pitchFamily="66" charset="77"/>
              </a:rPr>
              <a:t>would be a good idea.</a:t>
            </a:r>
          </a:p>
        </p:txBody>
      </p:sp>
    </p:spTree>
    <p:extLst>
      <p:ext uri="{BB962C8B-B14F-4D97-AF65-F5344CB8AC3E}">
        <p14:creationId xmlns:p14="http://schemas.microsoft.com/office/powerpoint/2010/main" val="222137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>
            <a:extLst>
              <a:ext uri="{FF2B5EF4-FFF2-40B4-BE49-F238E27FC236}">
                <a16:creationId xmlns:a16="http://schemas.microsoft.com/office/drawing/2014/main" id="{1C22165D-C7EC-4E23-AC62-F7F10E69E332}"/>
              </a:ext>
            </a:extLst>
          </p:cNvPr>
          <p:cNvSpPr txBox="1"/>
          <p:nvPr/>
        </p:nvSpPr>
        <p:spPr>
          <a:xfrm>
            <a:off x="2680447" y="1461248"/>
            <a:ext cx="3717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u="sng" dirty="0"/>
              <a:t>本頁面以下為附加題目，做為參考</a:t>
            </a:r>
            <a:endParaRPr lang="en-US" altLang="zh-TW" u="sng" dirty="0"/>
          </a:p>
          <a:p>
            <a:r>
              <a:rPr lang="zh-TW" altLang="en-US" u="sng" dirty="0"/>
              <a:t>要不要放在影片裡面，由</a:t>
            </a:r>
            <a:r>
              <a:rPr lang="en-US" altLang="zh-TW" u="sng" dirty="0"/>
              <a:t>NCUE</a:t>
            </a:r>
            <a:r>
              <a:rPr lang="zh-TW" altLang="en-US" u="sng" dirty="0"/>
              <a:t>決定</a:t>
            </a:r>
          </a:p>
        </p:txBody>
      </p:sp>
    </p:spTree>
    <p:extLst>
      <p:ext uri="{BB962C8B-B14F-4D97-AF65-F5344CB8AC3E}">
        <p14:creationId xmlns:p14="http://schemas.microsoft.com/office/powerpoint/2010/main" val="945445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1015A3F-BB1D-F14D-AF1F-F187747B8F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35"/>
          <a:stretch/>
        </p:blipFill>
        <p:spPr>
          <a:xfrm>
            <a:off x="0" y="0"/>
            <a:ext cx="9144000" cy="5810733"/>
          </a:xfrm>
          <a:prstGeom prst="rect">
            <a:avLst/>
          </a:prstGeom>
        </p:spPr>
      </p:pic>
      <p:pic>
        <p:nvPicPr>
          <p:cNvPr id="7" name="learning goal melody 8秒">
            <a:hlinkClick r:id="" action="ppaction://media"/>
            <a:extLst>
              <a:ext uri="{FF2B5EF4-FFF2-40B4-BE49-F238E27FC236}">
                <a16:creationId xmlns:a16="http://schemas.microsoft.com/office/drawing/2014/main" id="{9A92778D-55D7-0E40-A3A3-A8F9983812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5220" y="5502689"/>
            <a:ext cx="609600" cy="609600"/>
          </a:xfrm>
          <a:prstGeom prst="rect">
            <a:avLst/>
          </a:prstGeom>
        </p:spPr>
      </p:pic>
      <p:sp>
        <p:nvSpPr>
          <p:cNvPr id="10" name="Google Shape;112;p1">
            <a:extLst>
              <a:ext uri="{FF2B5EF4-FFF2-40B4-BE49-F238E27FC236}">
                <a16:creationId xmlns:a16="http://schemas.microsoft.com/office/drawing/2014/main" id="{86074A04-C0A6-B54F-8910-F9E5522E3963}"/>
              </a:ext>
            </a:extLst>
          </p:cNvPr>
          <p:cNvSpPr txBox="1"/>
          <p:nvPr/>
        </p:nvSpPr>
        <p:spPr>
          <a:xfrm>
            <a:off x="564841" y="745710"/>
            <a:ext cx="8014316" cy="173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TW" sz="4400" b="1" dirty="0">
                <a:solidFill>
                  <a:schemeClr val="bg1"/>
                </a:solidFill>
              </a:rPr>
              <a:t>Story</a:t>
            </a:r>
            <a:r>
              <a:rPr lang="zh-TW" altLang="en-US" sz="4400" b="1" dirty="0">
                <a:solidFill>
                  <a:schemeClr val="bg1"/>
                </a:solidFill>
              </a:rPr>
              <a:t> </a:t>
            </a:r>
            <a:r>
              <a:rPr lang="en-US" altLang="zh-TW" sz="4400" b="1" dirty="0">
                <a:solidFill>
                  <a:schemeClr val="bg1"/>
                </a:solidFill>
              </a:rPr>
              <a:t>Comprehension</a:t>
            </a:r>
            <a:endParaRPr lang="zh-TW" altLang="zh-TW" sz="4400" dirty="0">
              <a:solidFill>
                <a:schemeClr val="bg1"/>
              </a:solidFill>
            </a:endParaRPr>
          </a:p>
          <a:p>
            <a:pPr algn="ctr"/>
            <a:r>
              <a:rPr lang="zh-TW" altLang="en-US" sz="44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短劇</a:t>
            </a:r>
            <a:r>
              <a:rPr lang="zh-CN" altLang="en-US" sz="44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理解</a:t>
            </a:r>
            <a:r>
              <a:rPr lang="zh-TW" altLang="en-US" sz="44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 </a:t>
            </a:r>
            <a:endParaRPr lang="en-US" altLang="zh-TW" sz="44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1" name="Google Shape;112;p1">
            <a:extLst>
              <a:ext uri="{FF2B5EF4-FFF2-40B4-BE49-F238E27FC236}">
                <a16:creationId xmlns:a16="http://schemas.microsoft.com/office/drawing/2014/main" id="{0748D709-06CD-9147-85AC-86098159E760}"/>
              </a:ext>
            </a:extLst>
          </p:cNvPr>
          <p:cNvSpPr txBox="1"/>
          <p:nvPr/>
        </p:nvSpPr>
        <p:spPr>
          <a:xfrm>
            <a:off x="738450" y="5133213"/>
            <a:ext cx="7667099" cy="84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TW" sz="3000" b="1" dirty="0">
                <a:solidFill>
                  <a:srgbClr val="002060"/>
                </a:solidFill>
              </a:rPr>
              <a:t>Let’s check your understanding of the</a:t>
            </a:r>
          </a:p>
          <a:p>
            <a:pPr algn="ctr"/>
            <a:r>
              <a:rPr lang="en-US" altLang="zh-TW" sz="3000" b="1" dirty="0">
                <a:solidFill>
                  <a:srgbClr val="002060"/>
                </a:solidFill>
              </a:rPr>
              <a:t>story with these two questions.</a:t>
            </a:r>
            <a:endParaRPr lang="zh-TW" altLang="zh-TW" sz="3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515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4CC79F2-3C55-1D45-BA66-E451BDA6003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2" r="143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AD9C05-0E77-AA46-9A09-BE0A33E75F94}"/>
              </a:ext>
            </a:extLst>
          </p:cNvPr>
          <p:cNvSpPr txBox="1"/>
          <p:nvPr/>
        </p:nvSpPr>
        <p:spPr>
          <a:xfrm>
            <a:off x="350729" y="337104"/>
            <a:ext cx="8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Story Comprehension </a:t>
            </a:r>
            <a:r>
              <a:rPr lang="zh-TW" altLang="en-US" sz="2400" b="1" dirty="0">
                <a:solidFill>
                  <a:srgbClr val="FFFF00"/>
                </a:solidFill>
              </a:rPr>
              <a:t>故事理解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BBE65-3CB5-5549-9E21-6D99957FB16F}"/>
              </a:ext>
            </a:extLst>
          </p:cNvPr>
          <p:cNvSpPr txBox="1"/>
          <p:nvPr/>
        </p:nvSpPr>
        <p:spPr>
          <a:xfrm>
            <a:off x="564202" y="1252604"/>
            <a:ext cx="8307421" cy="3632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Question 1:  Where does the woman in the story live?</a:t>
            </a:r>
          </a:p>
          <a:p>
            <a:pPr>
              <a:lnSpc>
                <a:spcPct val="150000"/>
              </a:lnSpc>
            </a:pPr>
            <a:endParaRPr lang="en-US" sz="2600" dirty="0">
              <a:solidFill>
                <a:schemeClr val="bg1">
                  <a:lumMod val="95000"/>
                </a:schemeClr>
              </a:solidFill>
              <a:latin typeface="Chalkboard" panose="03050602040202020205" pitchFamily="66" charset="77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(A) </a:t>
            </a:r>
            <a:r>
              <a:rPr lang="en-US" sz="2600" b="1" u="sng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Australia (Answer)</a:t>
            </a:r>
            <a:endParaRPr lang="en-US" sz="2600" b="1" dirty="0">
              <a:solidFill>
                <a:schemeClr val="bg1">
                  <a:lumMod val="95000"/>
                </a:schemeClr>
              </a:solidFill>
              <a:latin typeface="Chalkboard" panose="03050602040202020205" pitchFamily="66" charset="77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(B) Taiwan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(C) Canada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(D) United States</a:t>
            </a:r>
          </a:p>
        </p:txBody>
      </p:sp>
    </p:spTree>
    <p:extLst>
      <p:ext uri="{BB962C8B-B14F-4D97-AF65-F5344CB8AC3E}">
        <p14:creationId xmlns:p14="http://schemas.microsoft.com/office/powerpoint/2010/main" val="3063969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F81C265-D208-B249-9665-719C40D1A7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2" r="143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AD9C05-0E77-AA46-9A09-BE0A33E75F94}"/>
              </a:ext>
            </a:extLst>
          </p:cNvPr>
          <p:cNvSpPr txBox="1"/>
          <p:nvPr/>
        </p:nvSpPr>
        <p:spPr>
          <a:xfrm>
            <a:off x="350729" y="329326"/>
            <a:ext cx="8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Story Comprehension </a:t>
            </a:r>
            <a:r>
              <a:rPr lang="zh-TW" altLang="en-US" sz="2400" b="1" dirty="0">
                <a:solidFill>
                  <a:srgbClr val="FFFF00"/>
                </a:solidFill>
              </a:rPr>
              <a:t>故事理解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BBE65-3CB5-5549-9E21-6D99957FB16F}"/>
              </a:ext>
            </a:extLst>
          </p:cNvPr>
          <p:cNvSpPr txBox="1"/>
          <p:nvPr/>
        </p:nvSpPr>
        <p:spPr>
          <a:xfrm>
            <a:off x="526537" y="1252605"/>
            <a:ext cx="7898860" cy="423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Question 2:  What is NOT something that Tony wants to do in Australia?</a:t>
            </a:r>
          </a:p>
          <a:p>
            <a:pPr>
              <a:lnSpc>
                <a:spcPct val="150000"/>
              </a:lnSpc>
            </a:pPr>
            <a:endParaRPr lang="en-US" sz="2600" dirty="0">
              <a:solidFill>
                <a:schemeClr val="bg1">
                  <a:lumMod val="95000"/>
                </a:schemeClr>
              </a:solidFill>
              <a:latin typeface="Chalkboard" panose="03050602040202020205" pitchFamily="66" charset="77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(A) Exploring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(B) Fishing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(C) Relaxing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(D) </a:t>
            </a:r>
            <a:r>
              <a:rPr lang="en-US" sz="2600" b="1" u="sng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Surfing (Answer)</a:t>
            </a:r>
          </a:p>
        </p:txBody>
      </p:sp>
    </p:spTree>
    <p:extLst>
      <p:ext uri="{BB962C8B-B14F-4D97-AF65-F5344CB8AC3E}">
        <p14:creationId xmlns:p14="http://schemas.microsoft.com/office/powerpoint/2010/main" val="636636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CD270B-9ECF-5C4A-A10F-6B32684C043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35"/>
          <a:stretch/>
        </p:blipFill>
        <p:spPr>
          <a:xfrm>
            <a:off x="0" y="0"/>
            <a:ext cx="9144000" cy="5810733"/>
          </a:xfrm>
          <a:prstGeom prst="rect">
            <a:avLst/>
          </a:prstGeom>
        </p:spPr>
      </p:pic>
      <p:sp>
        <p:nvSpPr>
          <p:cNvPr id="10" name="Google Shape;112;p1">
            <a:extLst>
              <a:ext uri="{FF2B5EF4-FFF2-40B4-BE49-F238E27FC236}">
                <a16:creationId xmlns:a16="http://schemas.microsoft.com/office/drawing/2014/main" id="{331776FC-5B5E-C24E-8CDC-D6BA39BF09D8}"/>
              </a:ext>
            </a:extLst>
          </p:cNvPr>
          <p:cNvSpPr txBox="1"/>
          <p:nvPr/>
        </p:nvSpPr>
        <p:spPr>
          <a:xfrm>
            <a:off x="654309" y="5133213"/>
            <a:ext cx="7667099" cy="113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TW" sz="3000" b="1" dirty="0">
                <a:solidFill>
                  <a:srgbClr val="002060"/>
                </a:solidFill>
              </a:rPr>
              <a:t>Let’s check your understanding of the</a:t>
            </a:r>
          </a:p>
          <a:p>
            <a:pPr algn="ctr"/>
            <a:r>
              <a:rPr lang="en-US" altLang="zh-TW" sz="3000" b="1" dirty="0">
                <a:solidFill>
                  <a:srgbClr val="002060"/>
                </a:solidFill>
              </a:rPr>
              <a:t>grammar with these two questions.</a:t>
            </a:r>
            <a:endParaRPr lang="zh-TW" altLang="zh-TW" sz="3000" b="1" dirty="0">
              <a:solidFill>
                <a:srgbClr val="002060"/>
              </a:solidFill>
              <a:latin typeface="Arial"/>
              <a:cs typeface="Arial"/>
            </a:endParaRPr>
          </a:p>
        </p:txBody>
      </p:sp>
      <p:sp>
        <p:nvSpPr>
          <p:cNvPr id="9" name="Google Shape;112;p1"/>
          <p:cNvSpPr txBox="1"/>
          <p:nvPr/>
        </p:nvSpPr>
        <p:spPr>
          <a:xfrm>
            <a:off x="564842" y="914260"/>
            <a:ext cx="8014316" cy="2218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TW" sz="4400" b="1" dirty="0">
                <a:solidFill>
                  <a:schemeClr val="bg1"/>
                </a:solidFill>
              </a:rPr>
              <a:t>Grammar Comprehension</a:t>
            </a:r>
          </a:p>
          <a:p>
            <a:pPr algn="ctr"/>
            <a:r>
              <a:rPr lang="zh-TW" altLang="en-US" sz="44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文</a:t>
            </a:r>
            <a:r>
              <a:rPr lang="zh-CN" altLang="en-US" sz="4400" b="1" dirty="0">
                <a:solidFill>
                  <a:schemeClr val="bg1"/>
                </a:solidFill>
                <a:latin typeface="新細明體" panose="02020500000000000000" pitchFamily="18" charset="-120"/>
                <a:ea typeface="新細明體" panose="02020500000000000000" pitchFamily="18" charset="-120"/>
              </a:rPr>
              <a:t>法理解</a:t>
            </a:r>
            <a:endParaRPr lang="en-US" altLang="zh-CN" sz="4400" b="1" dirty="0">
              <a:solidFill>
                <a:schemeClr val="bg1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algn="ctr"/>
            <a:endParaRPr lang="zh-TW" altLang="zh-TW" sz="4400" dirty="0">
              <a:solidFill>
                <a:schemeClr val="bg1"/>
              </a:solidFill>
            </a:endParaRPr>
          </a:p>
        </p:txBody>
      </p:sp>
      <p:pic>
        <p:nvPicPr>
          <p:cNvPr id="7" name="learning goal melody 8秒">
            <a:hlinkClick r:id="" action="ppaction://media"/>
            <a:extLst>
              <a:ext uri="{FF2B5EF4-FFF2-40B4-BE49-F238E27FC236}">
                <a16:creationId xmlns:a16="http://schemas.microsoft.com/office/drawing/2014/main" id="{9A92778D-55D7-0E40-A3A3-A8F9983812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325220" y="5502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984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10" grpId="0"/>
      <p:bldP spid="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C0FEDBB6-A81A-7E41-8698-F64CF54ACA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2" r="143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AD9C05-0E77-AA46-9A09-BE0A33E75F94}"/>
              </a:ext>
            </a:extLst>
          </p:cNvPr>
          <p:cNvSpPr txBox="1"/>
          <p:nvPr/>
        </p:nvSpPr>
        <p:spPr>
          <a:xfrm>
            <a:off x="350728" y="337104"/>
            <a:ext cx="8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Grammar Comprehension </a:t>
            </a:r>
            <a:r>
              <a:rPr lang="zh-TW" altLang="en-US" sz="2400" b="1" dirty="0">
                <a:solidFill>
                  <a:srgbClr val="FFFF00"/>
                </a:solidFill>
              </a:rPr>
              <a:t>文法理解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01800B4-13D8-404B-8A1B-574C1D37DF0C}"/>
              </a:ext>
            </a:extLst>
          </p:cNvPr>
          <p:cNvSpPr txBox="1"/>
          <p:nvPr/>
        </p:nvSpPr>
        <p:spPr>
          <a:xfrm>
            <a:off x="554477" y="1252604"/>
            <a:ext cx="8238793" cy="4233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Question 1:  Which of these sentences has a gerund?</a:t>
            </a:r>
          </a:p>
          <a:p>
            <a:pPr>
              <a:lnSpc>
                <a:spcPct val="150000"/>
              </a:lnSpc>
            </a:pPr>
            <a:endParaRPr lang="en-US" sz="2600" dirty="0">
              <a:solidFill>
                <a:schemeClr val="bg1">
                  <a:lumMod val="95000"/>
                </a:schemeClr>
              </a:solidFill>
              <a:latin typeface="Chalkboard" panose="03050602040202020205" pitchFamily="66" charset="77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(A) </a:t>
            </a:r>
            <a:r>
              <a:rPr lang="en-US" sz="2600" b="1" u="sng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Getting good grades is important to her. (Answer)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(B) He is not getting good grades right now.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(C) They were sleeping in their tent.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(D) We will be traveling to Australia this summer.</a:t>
            </a:r>
          </a:p>
        </p:txBody>
      </p:sp>
    </p:spTree>
    <p:extLst>
      <p:ext uri="{BB962C8B-B14F-4D97-AF65-F5344CB8AC3E}">
        <p14:creationId xmlns:p14="http://schemas.microsoft.com/office/powerpoint/2010/main" val="2319127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A3312EE-0716-6245-A710-11BF6EC06B3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2" r="143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53BBE65-3CB5-5549-9E21-6D99957FB16F}"/>
              </a:ext>
            </a:extLst>
          </p:cNvPr>
          <p:cNvSpPr txBox="1"/>
          <p:nvPr/>
        </p:nvSpPr>
        <p:spPr>
          <a:xfrm>
            <a:off x="612842" y="1252604"/>
            <a:ext cx="7996137" cy="54333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Question 2:  Which of these sentences is NOT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a gerund?</a:t>
            </a:r>
          </a:p>
          <a:p>
            <a:pPr>
              <a:lnSpc>
                <a:spcPct val="150000"/>
              </a:lnSpc>
            </a:pPr>
            <a:endParaRPr lang="en-US" sz="2600" dirty="0">
              <a:solidFill>
                <a:schemeClr val="bg1">
                  <a:lumMod val="95000"/>
                </a:schemeClr>
              </a:solidFill>
              <a:latin typeface="Chalkboard" panose="03050602040202020205" pitchFamily="66" charset="77"/>
            </a:endParaRP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(A) Visiting Disneyworld is something I want to do.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(B) Cindy’s dream is studying in Canada.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(C) </a:t>
            </a:r>
            <a:r>
              <a:rPr lang="en-US" sz="2600" b="1" u="sng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In the summer, the people are swimming at the beach. (Answer)</a:t>
            </a:r>
          </a:p>
          <a:p>
            <a:pPr>
              <a:lnSpc>
                <a:spcPct val="150000"/>
              </a:lnSpc>
            </a:pPr>
            <a:r>
              <a:rPr lang="en-US" sz="2600" dirty="0">
                <a:solidFill>
                  <a:schemeClr val="bg1">
                    <a:lumMod val="95000"/>
                  </a:schemeClr>
                </a:solidFill>
                <a:latin typeface="Chalkboard" panose="03050602040202020205" pitchFamily="66" charset="77"/>
              </a:rPr>
              <a:t>(D) The dog likes sleeping in the dog house.</a:t>
            </a:r>
          </a:p>
          <a:p>
            <a:pPr>
              <a:lnSpc>
                <a:spcPct val="150000"/>
              </a:lnSpc>
            </a:pPr>
            <a:endParaRPr lang="en-US" sz="2600" b="1" u="sng" dirty="0">
              <a:solidFill>
                <a:schemeClr val="bg1">
                  <a:lumMod val="95000"/>
                </a:schemeClr>
              </a:solidFill>
              <a:latin typeface="Chalkboard" panose="03050602040202020205" pitchFamily="66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33A0FD-E59F-4241-A8DF-53AD8D3A2388}"/>
              </a:ext>
            </a:extLst>
          </p:cNvPr>
          <p:cNvSpPr txBox="1"/>
          <p:nvPr/>
        </p:nvSpPr>
        <p:spPr>
          <a:xfrm>
            <a:off x="350728" y="337104"/>
            <a:ext cx="8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Grammar Comprehension </a:t>
            </a:r>
            <a:r>
              <a:rPr lang="zh-TW" altLang="en-US" sz="2400" b="1" dirty="0">
                <a:solidFill>
                  <a:srgbClr val="FFFF00"/>
                </a:solidFill>
              </a:rPr>
              <a:t>文法理解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2742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8434B062-F4E9-3F48-BFEA-5B248AADA88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35"/>
          <a:stretch/>
        </p:blipFill>
        <p:spPr>
          <a:xfrm>
            <a:off x="0" y="0"/>
            <a:ext cx="9144000" cy="5810733"/>
          </a:xfrm>
          <a:prstGeom prst="rect">
            <a:avLst/>
          </a:prstGeom>
        </p:spPr>
      </p:pic>
      <p:sp>
        <p:nvSpPr>
          <p:cNvPr id="9" name="Google Shape;112;p1"/>
          <p:cNvSpPr txBox="1"/>
          <p:nvPr/>
        </p:nvSpPr>
        <p:spPr>
          <a:xfrm>
            <a:off x="0" y="847665"/>
            <a:ext cx="9144000" cy="2219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TW" sz="4400" b="1" dirty="0">
                <a:solidFill>
                  <a:schemeClr val="bg1"/>
                </a:solidFill>
              </a:rPr>
              <a:t>Grammar</a:t>
            </a:r>
            <a:r>
              <a:rPr lang="zh-TW" altLang="en-US" sz="4400" b="1" dirty="0">
                <a:solidFill>
                  <a:schemeClr val="bg1"/>
                </a:solidFill>
              </a:rPr>
              <a:t> </a:t>
            </a:r>
            <a:r>
              <a:rPr lang="en-US" altLang="zh-TW" sz="4400" b="1" dirty="0">
                <a:solidFill>
                  <a:schemeClr val="bg1"/>
                </a:solidFill>
              </a:rPr>
              <a:t>and Patterns</a:t>
            </a:r>
          </a:p>
          <a:p>
            <a:pPr algn="ctr"/>
            <a:r>
              <a:rPr lang="zh-TW" altLang="en-US" sz="4400" b="1" dirty="0">
                <a:solidFill>
                  <a:schemeClr val="bg1"/>
                </a:solidFill>
              </a:rPr>
              <a:t>文法</a:t>
            </a:r>
            <a:r>
              <a:rPr lang="en-US" altLang="zh-TW" sz="4400" dirty="0">
                <a:solidFill>
                  <a:schemeClr val="bg1"/>
                </a:solidFill>
              </a:rPr>
              <a:t>/</a:t>
            </a:r>
            <a:r>
              <a:rPr lang="zh-TW" altLang="en-US" sz="4400" b="1" dirty="0">
                <a:solidFill>
                  <a:schemeClr val="bg1"/>
                </a:solidFill>
              </a:rPr>
              <a:t>句型 解說</a:t>
            </a:r>
            <a:endParaRPr lang="en-US" altLang="zh-TW" sz="4400" b="1" dirty="0">
              <a:solidFill>
                <a:schemeClr val="bg1"/>
              </a:solidFill>
            </a:endParaRPr>
          </a:p>
          <a:p>
            <a:pPr algn="ctr"/>
            <a:endParaRPr lang="zh-TW" altLang="zh-TW" sz="4400" dirty="0">
              <a:solidFill>
                <a:schemeClr val="bg1"/>
              </a:solidFill>
            </a:endParaRPr>
          </a:p>
        </p:txBody>
      </p:sp>
      <p:pic>
        <p:nvPicPr>
          <p:cNvPr id="11" name="learning goal melody 8秒">
            <a:hlinkClick r:id="" action="ppaction://media"/>
            <a:extLst>
              <a:ext uri="{FF2B5EF4-FFF2-40B4-BE49-F238E27FC236}">
                <a16:creationId xmlns:a16="http://schemas.microsoft.com/office/drawing/2014/main" id="{65F160C1-B9F9-B442-AD1B-7D76CB41F65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710702" y="54847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25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3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7007A0D-CC5D-6C48-831C-2325924CAD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2" r="1430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AD9C05-0E77-AA46-9A09-BE0A33E75F94}"/>
              </a:ext>
            </a:extLst>
          </p:cNvPr>
          <p:cNvSpPr txBox="1"/>
          <p:nvPr/>
        </p:nvSpPr>
        <p:spPr>
          <a:xfrm>
            <a:off x="350729" y="350915"/>
            <a:ext cx="8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halkboard" panose="03050602040202020205" pitchFamily="66" charset="77"/>
              </a:rPr>
              <a:t>Simple Gerund Explanation </a:t>
            </a:r>
            <a:r>
              <a:rPr lang="zh-TW" altLang="en-US" sz="2400" b="1" u="sng" dirty="0">
                <a:solidFill>
                  <a:schemeClr val="bg1"/>
                </a:solidFill>
              </a:rPr>
              <a:t>簡單動名詞</a:t>
            </a:r>
            <a:r>
              <a:rPr lang="zh-TW" altLang="en-US" sz="2400" b="1" dirty="0">
                <a:solidFill>
                  <a:schemeClr val="bg1"/>
                </a:solidFill>
              </a:rPr>
              <a:t>解釋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BBE65-3CB5-5549-9E21-6D99957FB16F}"/>
              </a:ext>
            </a:extLst>
          </p:cNvPr>
          <p:cNvSpPr txBox="1"/>
          <p:nvPr/>
        </p:nvSpPr>
        <p:spPr>
          <a:xfrm>
            <a:off x="588313" y="1549674"/>
            <a:ext cx="820495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latin typeface="Chalkboard" panose="03050602040202020205" pitchFamily="66" charset="77"/>
              </a:rPr>
              <a:t>Gerunds are special kinds of verbs.</a:t>
            </a:r>
          </a:p>
          <a:p>
            <a:r>
              <a:rPr lang="zh-TW" altLang="en-US" sz="2200" dirty="0"/>
              <a:t>動名詞是一種特殊的動詞。</a:t>
            </a:r>
            <a:endParaRPr lang="en-US" altLang="zh-TW" sz="2200" dirty="0"/>
          </a:p>
          <a:p>
            <a:endParaRPr lang="zh-TW" altLang="en-US" sz="2200" dirty="0"/>
          </a:p>
          <a:p>
            <a:r>
              <a:rPr lang="en-US" sz="2200" dirty="0">
                <a:latin typeface="Chalkboard" panose="03050602040202020205" pitchFamily="66" charset="77"/>
              </a:rPr>
              <a:t>These verbs take the role of another part of speech in some situations.</a:t>
            </a:r>
          </a:p>
          <a:p>
            <a:r>
              <a:rPr lang="zh-TW" altLang="en-US" sz="2200" dirty="0"/>
              <a:t>在某些情况下，這些動詞充當另一個詞性。</a:t>
            </a:r>
            <a:endParaRPr lang="en-US" altLang="zh-TW" sz="2200" dirty="0"/>
          </a:p>
          <a:p>
            <a:endParaRPr lang="en-US" altLang="zh-TW" sz="2200" dirty="0">
              <a:latin typeface="Chalkboard" panose="03050602040202020205" pitchFamily="66" charset="77"/>
            </a:endParaRPr>
          </a:p>
          <a:p>
            <a:r>
              <a:rPr lang="en-US" altLang="zh-TW" sz="2200" dirty="0">
                <a:latin typeface="Chalkboard" panose="03050602040202020205" pitchFamily="66" charset="77"/>
              </a:rPr>
              <a:t>A gerund is when a verb is used as a noun.</a:t>
            </a:r>
          </a:p>
          <a:p>
            <a:r>
              <a:rPr lang="zh-TW" altLang="en-US" sz="2200" dirty="0"/>
              <a:t>動名詞是指動詞用來當作名詞。</a:t>
            </a:r>
            <a:endParaRPr lang="en-US" altLang="zh-TW" sz="2200" dirty="0"/>
          </a:p>
          <a:p>
            <a:endParaRPr lang="zh-TW" altLang="en-US" sz="2200" dirty="0"/>
          </a:p>
          <a:p>
            <a:r>
              <a:rPr lang="en-US" altLang="zh-TW" sz="2200" dirty="0">
                <a:latin typeface="Chalkboard" panose="03050602040202020205" pitchFamily="66" charset="77"/>
              </a:rPr>
              <a:t>A verb can take the form of the noun when the ending “-</a:t>
            </a:r>
            <a:r>
              <a:rPr lang="en-US" altLang="zh-TW" sz="2200" dirty="0" err="1">
                <a:latin typeface="Chalkboard" panose="03050602040202020205" pitchFamily="66" charset="77"/>
              </a:rPr>
              <a:t>ing</a:t>
            </a:r>
            <a:r>
              <a:rPr lang="en-US" altLang="zh-TW" sz="2200" dirty="0">
                <a:latin typeface="Chalkboard" panose="03050602040202020205" pitchFamily="66" charset="77"/>
              </a:rPr>
              <a:t>” is added (V-</a:t>
            </a:r>
            <a:r>
              <a:rPr lang="en-US" altLang="zh-TW" sz="2200" dirty="0" err="1">
                <a:latin typeface="Chalkboard" panose="03050602040202020205" pitchFamily="66" charset="77"/>
              </a:rPr>
              <a:t>ing</a:t>
            </a:r>
            <a:r>
              <a:rPr lang="en-US" altLang="zh-TW" sz="2200" dirty="0">
                <a:latin typeface="Chalkboard" panose="03050602040202020205" pitchFamily="66" charset="77"/>
              </a:rPr>
              <a:t>).</a:t>
            </a:r>
          </a:p>
          <a:p>
            <a:r>
              <a:rPr lang="zh-TW" altLang="en-US" sz="2200" dirty="0"/>
              <a:t>當結尾加上</a:t>
            </a:r>
            <a:r>
              <a:rPr lang="en-US" altLang="zh-TW" sz="2200" dirty="0">
                <a:latin typeface="Chalkboard" panose="03050602040202020205" pitchFamily="66" charset="77"/>
              </a:rPr>
              <a:t>“</a:t>
            </a:r>
            <a:r>
              <a:rPr lang="en-US" altLang="zh-TW" sz="2200" dirty="0"/>
              <a:t>-</a:t>
            </a:r>
            <a:r>
              <a:rPr lang="en-US" altLang="zh-TW" sz="2200" dirty="0" err="1"/>
              <a:t>ing</a:t>
            </a:r>
            <a:r>
              <a:rPr lang="en-US" altLang="zh-TW" sz="2200" dirty="0"/>
              <a:t>”（V-</a:t>
            </a:r>
            <a:r>
              <a:rPr lang="en-US" altLang="zh-TW" sz="2200" dirty="0" err="1"/>
              <a:t>ing</a:t>
            </a:r>
            <a:r>
              <a:rPr lang="en-US" altLang="zh-TW" sz="2200" dirty="0"/>
              <a:t>）</a:t>
            </a:r>
            <a:r>
              <a:rPr lang="zh-TW" altLang="en-US" sz="2200" dirty="0"/>
              <a:t>時，動詞可以採用名詞的形式。</a:t>
            </a:r>
            <a:endParaRPr lang="en-US" altLang="zh-TW" sz="2200" dirty="0"/>
          </a:p>
          <a:p>
            <a:endParaRPr lang="en-US" altLang="zh-TW" sz="2200" dirty="0"/>
          </a:p>
          <a:p>
            <a:endParaRPr lang="zh-TW" altLang="en-US" sz="2200" dirty="0">
              <a:solidFill>
                <a:schemeClr val="bg1"/>
              </a:solidFill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B49BE13B-2CB3-4879-A0DB-3A6949CFB46C}"/>
              </a:ext>
            </a:extLst>
          </p:cNvPr>
          <p:cNvSpPr/>
          <p:nvPr/>
        </p:nvSpPr>
        <p:spPr>
          <a:xfrm>
            <a:off x="428054" y="3801034"/>
            <a:ext cx="8287892" cy="2277037"/>
          </a:xfrm>
          <a:prstGeom prst="roundRect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7" name="群組 6">
            <a:extLst>
              <a:ext uri="{FF2B5EF4-FFF2-40B4-BE49-F238E27FC236}">
                <a16:creationId xmlns:a16="http://schemas.microsoft.com/office/drawing/2014/main" id="{6D6581DA-5967-48CF-A5FB-A76462505A43}"/>
              </a:ext>
            </a:extLst>
          </p:cNvPr>
          <p:cNvGrpSpPr/>
          <p:nvPr/>
        </p:nvGrpSpPr>
        <p:grpSpPr>
          <a:xfrm>
            <a:off x="5327286" y="952700"/>
            <a:ext cx="1272988" cy="732285"/>
            <a:chOff x="5889812" y="1401315"/>
            <a:chExt cx="1272988" cy="732285"/>
          </a:xfrm>
        </p:grpSpPr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EC032E5E-038D-4EAA-AAA2-F0FB6BC0A440}"/>
                </a:ext>
              </a:extLst>
            </p:cNvPr>
            <p:cNvSpPr txBox="1"/>
            <p:nvPr/>
          </p:nvSpPr>
          <p:spPr>
            <a:xfrm>
              <a:off x="6010835" y="1536624"/>
              <a:ext cx="1151965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TW" sz="2400" dirty="0">
                  <a:solidFill>
                    <a:srgbClr val="FFFF00"/>
                  </a:solidFill>
                  <a:latin typeface="Chalkboard" panose="03050602040202020205" pitchFamily="66" charset="77"/>
                </a:rPr>
                <a:t>“V-</a:t>
              </a:r>
              <a:r>
                <a:rPr lang="en-US" altLang="zh-TW" sz="2400" dirty="0" err="1">
                  <a:solidFill>
                    <a:srgbClr val="FFFF00"/>
                  </a:solidFill>
                  <a:latin typeface="Chalkboard" panose="03050602040202020205" pitchFamily="66" charset="77"/>
                </a:rPr>
                <a:t>ing</a:t>
              </a:r>
              <a:r>
                <a:rPr lang="en-US" altLang="zh-TW" sz="2400" dirty="0">
                  <a:solidFill>
                    <a:srgbClr val="FFFF00"/>
                  </a:solidFill>
                  <a:latin typeface="Chalkboard" panose="03050602040202020205" pitchFamily="66" charset="77"/>
                </a:rPr>
                <a:t>”</a:t>
              </a:r>
              <a:endParaRPr lang="zh-TW" altLang="en-US" sz="2400" dirty="0">
                <a:solidFill>
                  <a:srgbClr val="FFFF00"/>
                </a:solidFill>
              </a:endParaRPr>
            </a:p>
          </p:txBody>
        </p:sp>
        <p:sp>
          <p:nvSpPr>
            <p:cNvPr id="6" name="淚滴形 5">
              <a:extLst>
                <a:ext uri="{FF2B5EF4-FFF2-40B4-BE49-F238E27FC236}">
                  <a16:creationId xmlns:a16="http://schemas.microsoft.com/office/drawing/2014/main" id="{0B2C457B-0F24-41AB-BCC6-E52F92A4F8EF}"/>
                </a:ext>
              </a:extLst>
            </p:cNvPr>
            <p:cNvSpPr/>
            <p:nvPr/>
          </p:nvSpPr>
          <p:spPr>
            <a:xfrm>
              <a:off x="5889812" y="1401315"/>
              <a:ext cx="1272988" cy="732285"/>
            </a:xfrm>
            <a:prstGeom prst="teardrop">
              <a:avLst/>
            </a:prstGeom>
            <a:noFill/>
            <a:ln w="28575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4052952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accel="47000" decel="4700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6" presetClass="emph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bg1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8C3127-D8E9-454F-80AC-6CF2309D85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92" r="14308"/>
          <a:stretch/>
        </p:blipFill>
        <p:spPr>
          <a:xfrm>
            <a:off x="0" y="0"/>
            <a:ext cx="9144000" cy="69575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AD9C05-0E77-AA46-9A09-BE0A33E75F94}"/>
              </a:ext>
            </a:extLst>
          </p:cNvPr>
          <p:cNvSpPr txBox="1"/>
          <p:nvPr/>
        </p:nvSpPr>
        <p:spPr>
          <a:xfrm>
            <a:off x="350729" y="350915"/>
            <a:ext cx="8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Simple Gerund Samples </a:t>
            </a:r>
            <a:r>
              <a:rPr lang="zh-TW" altLang="en-US" sz="2400" b="1" dirty="0">
                <a:solidFill>
                  <a:srgbClr val="FFFF00"/>
                </a:solidFill>
              </a:rPr>
              <a:t>簡單動名詞例句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53BBE65-3CB5-5549-9E21-6D99957FB16F}"/>
              </a:ext>
            </a:extLst>
          </p:cNvPr>
          <p:cNvSpPr txBox="1"/>
          <p:nvPr/>
        </p:nvSpPr>
        <p:spPr>
          <a:xfrm>
            <a:off x="923788" y="1154384"/>
            <a:ext cx="82101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FF00"/>
                </a:solidFill>
                <a:latin typeface="Chalkboard" panose="03050602040202020205" pitchFamily="66" charset="77"/>
              </a:rPr>
              <a:t>For example, the subject “V-</a:t>
            </a:r>
            <a:r>
              <a:rPr lang="en-US" sz="2200" dirty="0" err="1">
                <a:solidFill>
                  <a:srgbClr val="FFFF00"/>
                </a:solidFill>
                <a:latin typeface="Chalkboard" panose="03050602040202020205" pitchFamily="66" charset="77"/>
              </a:rPr>
              <a:t>ing</a:t>
            </a:r>
            <a:r>
              <a:rPr lang="en-US" sz="2200" dirty="0">
                <a:solidFill>
                  <a:srgbClr val="FFFF00"/>
                </a:solidFill>
                <a:latin typeface="Chalkboard" panose="03050602040202020205" pitchFamily="66" charset="77"/>
              </a:rPr>
              <a:t>” are nouns in these sentences.</a:t>
            </a:r>
          </a:p>
          <a:p>
            <a:r>
              <a:rPr lang="zh-TW" altLang="en-US" sz="2200" dirty="0">
                <a:solidFill>
                  <a:srgbClr val="FFFF00"/>
                </a:solidFill>
                <a:latin typeface="Chalkboard" panose="03050602040202020205" pitchFamily="66" charset="77"/>
              </a:rPr>
              <a:t>例如，主語“</a:t>
            </a:r>
            <a:r>
              <a:rPr lang="en-US" sz="2200" dirty="0">
                <a:solidFill>
                  <a:srgbClr val="FFFF00"/>
                </a:solidFill>
                <a:latin typeface="Chalkboard" panose="03050602040202020205" pitchFamily="66" charset="77"/>
              </a:rPr>
              <a:t>V-</a:t>
            </a:r>
            <a:r>
              <a:rPr lang="en-US" sz="2200" dirty="0" err="1">
                <a:solidFill>
                  <a:srgbClr val="FFFF00"/>
                </a:solidFill>
                <a:latin typeface="Chalkboard" panose="03050602040202020205" pitchFamily="66" charset="77"/>
              </a:rPr>
              <a:t>ing</a:t>
            </a:r>
            <a:r>
              <a:rPr lang="en-US" sz="2200" dirty="0">
                <a:solidFill>
                  <a:srgbClr val="FFFF00"/>
                </a:solidFill>
                <a:latin typeface="Chalkboard" panose="03050602040202020205" pitchFamily="66" charset="77"/>
              </a:rPr>
              <a:t>”</a:t>
            </a:r>
            <a:r>
              <a:rPr lang="zh-TW" altLang="en-US" sz="2200" dirty="0">
                <a:solidFill>
                  <a:srgbClr val="FFFF00"/>
                </a:solidFill>
                <a:latin typeface="Chalkboard" panose="03050602040202020205" pitchFamily="66" charset="77"/>
              </a:rPr>
              <a:t>是這些句子中的名詞。</a:t>
            </a:r>
            <a:endParaRPr lang="en-US" altLang="zh-TW" sz="2200" dirty="0">
              <a:solidFill>
                <a:srgbClr val="FFFF00"/>
              </a:solidFill>
              <a:latin typeface="Chalkboard" panose="03050602040202020205" pitchFamily="66" charset="77"/>
            </a:endParaRPr>
          </a:p>
        </p:txBody>
      </p:sp>
      <p:sp>
        <p:nvSpPr>
          <p:cNvPr id="6" name="TextBox 12">
            <a:extLst>
              <a:ext uri="{FF2B5EF4-FFF2-40B4-BE49-F238E27FC236}">
                <a16:creationId xmlns:a16="http://schemas.microsoft.com/office/drawing/2014/main" id="{3F0E2783-B55D-4C85-AF30-5EC6F1969126}"/>
              </a:ext>
            </a:extLst>
          </p:cNvPr>
          <p:cNvSpPr txBox="1"/>
          <p:nvPr/>
        </p:nvSpPr>
        <p:spPr>
          <a:xfrm>
            <a:off x="2750807" y="2587069"/>
            <a:ext cx="46996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 panose="03050602040202020205" pitchFamily="66" charset="77"/>
              </a:rPr>
              <a:t>Cooking</a:t>
            </a: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 is one of my favorite activities.</a:t>
            </a:r>
          </a:p>
          <a:p>
            <a:r>
              <a:rPr lang="zh-TW" alt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烹飪是我最喜歡的活動之一。</a:t>
            </a:r>
            <a:endParaRPr lang="en-US" altLang="zh-TW" sz="2200" dirty="0"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sp>
        <p:nvSpPr>
          <p:cNvPr id="7" name="TextBox 12">
            <a:extLst>
              <a:ext uri="{FF2B5EF4-FFF2-40B4-BE49-F238E27FC236}">
                <a16:creationId xmlns:a16="http://schemas.microsoft.com/office/drawing/2014/main" id="{A1D5FD7C-94EB-44A7-9157-DE4910614F0A}"/>
              </a:ext>
            </a:extLst>
          </p:cNvPr>
          <p:cNvSpPr txBox="1"/>
          <p:nvPr/>
        </p:nvSpPr>
        <p:spPr>
          <a:xfrm>
            <a:off x="1479603" y="2827171"/>
            <a:ext cx="1109839" cy="430887"/>
          </a:xfrm>
          <a:prstGeom prst="rect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作主詞</a:t>
            </a:r>
            <a:r>
              <a:rPr lang="en-US" altLang="zh-TW" sz="2200" dirty="0">
                <a:solidFill>
                  <a:schemeClr val="bg1"/>
                </a:solidFill>
                <a:latin typeface="Chalkboard" panose="03050602040202020205" pitchFamily="66" charset="77"/>
              </a:rPr>
              <a:t>:</a:t>
            </a:r>
          </a:p>
        </p:txBody>
      </p:sp>
      <p:sp>
        <p:nvSpPr>
          <p:cNvPr id="8" name="TextBox 12">
            <a:extLst>
              <a:ext uri="{FF2B5EF4-FFF2-40B4-BE49-F238E27FC236}">
                <a16:creationId xmlns:a16="http://schemas.microsoft.com/office/drawing/2014/main" id="{0248EF42-33D6-45A6-B7E8-5E6BFC836231}"/>
              </a:ext>
            </a:extLst>
          </p:cNvPr>
          <p:cNvSpPr txBox="1"/>
          <p:nvPr/>
        </p:nvSpPr>
        <p:spPr>
          <a:xfrm>
            <a:off x="1479603" y="3979349"/>
            <a:ext cx="1109839" cy="430887"/>
          </a:xfrm>
          <a:prstGeom prst="rect">
            <a:avLst/>
          </a:prstGeom>
          <a:solidFill>
            <a:schemeClr val="accent5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作補語</a:t>
            </a:r>
            <a:r>
              <a:rPr lang="en-US" altLang="zh-TW" sz="2200" dirty="0">
                <a:solidFill>
                  <a:schemeClr val="bg1"/>
                </a:solidFill>
                <a:latin typeface="Chalkboard" panose="03050602040202020205" pitchFamily="66" charset="77"/>
              </a:rPr>
              <a:t>:</a:t>
            </a:r>
            <a:endParaRPr lang="en-US" sz="2200" dirty="0"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sp>
        <p:nvSpPr>
          <p:cNvPr id="9" name="TextBox 12">
            <a:extLst>
              <a:ext uri="{FF2B5EF4-FFF2-40B4-BE49-F238E27FC236}">
                <a16:creationId xmlns:a16="http://schemas.microsoft.com/office/drawing/2014/main" id="{9B1C5CFE-58C0-4AD2-A968-041A251DE62C}"/>
              </a:ext>
            </a:extLst>
          </p:cNvPr>
          <p:cNvSpPr txBox="1"/>
          <p:nvPr/>
        </p:nvSpPr>
        <p:spPr>
          <a:xfrm>
            <a:off x="1479602" y="5131527"/>
            <a:ext cx="1109839" cy="43088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zh-TW" alt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作受詞</a:t>
            </a:r>
            <a:r>
              <a:rPr lang="en-US" altLang="zh-TW" sz="2200" dirty="0">
                <a:solidFill>
                  <a:schemeClr val="bg1"/>
                </a:solidFill>
                <a:latin typeface="Chalkboard" panose="03050602040202020205" pitchFamily="66" charset="77"/>
              </a:rPr>
              <a:t>:</a:t>
            </a:r>
            <a:endParaRPr lang="en-US" sz="2200" dirty="0">
              <a:solidFill>
                <a:schemeClr val="bg1"/>
              </a:solidFill>
            </a:endParaRPr>
          </a:p>
        </p:txBody>
      </p:sp>
      <p:sp>
        <p:nvSpPr>
          <p:cNvPr id="10" name="TextBox 12">
            <a:extLst>
              <a:ext uri="{FF2B5EF4-FFF2-40B4-BE49-F238E27FC236}">
                <a16:creationId xmlns:a16="http://schemas.microsoft.com/office/drawing/2014/main" id="{46A0A84B-2762-4DB5-8E56-18AA406389F5}"/>
              </a:ext>
            </a:extLst>
          </p:cNvPr>
          <p:cNvSpPr txBox="1"/>
          <p:nvPr/>
        </p:nvSpPr>
        <p:spPr>
          <a:xfrm>
            <a:off x="2750807" y="3760622"/>
            <a:ext cx="48233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A good way to stay healthy is </a:t>
            </a:r>
            <a:r>
              <a:rPr lang="en-US" sz="2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 panose="03050602040202020205" pitchFamily="66" charset="77"/>
              </a:rPr>
              <a:t>swimming</a:t>
            </a: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.</a:t>
            </a:r>
          </a:p>
          <a:p>
            <a:r>
              <a:rPr lang="zh-TW" alt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保持健康的一個好方法是游泳。</a:t>
            </a:r>
            <a:endParaRPr lang="en-US" altLang="zh-TW" sz="2200" dirty="0">
              <a:solidFill>
                <a:schemeClr val="bg1"/>
              </a:solidFill>
              <a:latin typeface="Chalkboard" panose="03050602040202020205" pitchFamily="66" charset="77"/>
            </a:endParaRPr>
          </a:p>
        </p:txBody>
      </p:sp>
      <p:sp>
        <p:nvSpPr>
          <p:cNvPr id="11" name="TextBox 12">
            <a:extLst>
              <a:ext uri="{FF2B5EF4-FFF2-40B4-BE49-F238E27FC236}">
                <a16:creationId xmlns:a16="http://schemas.microsoft.com/office/drawing/2014/main" id="{B595431E-0EB6-4899-9E4E-C3ECB60557F2}"/>
              </a:ext>
            </a:extLst>
          </p:cNvPr>
          <p:cNvSpPr txBox="1"/>
          <p:nvPr/>
        </p:nvSpPr>
        <p:spPr>
          <a:xfrm>
            <a:off x="2750807" y="4934175"/>
            <a:ext cx="491071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I finished </a:t>
            </a:r>
            <a:r>
              <a:rPr lang="en-US" sz="2200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alkboard" panose="03050602040202020205" pitchFamily="66" charset="77"/>
              </a:rPr>
              <a:t>reading</a:t>
            </a:r>
            <a:r>
              <a:rPr 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 the book in one week.</a:t>
            </a:r>
          </a:p>
          <a:p>
            <a:r>
              <a:rPr lang="zh-TW" altLang="en-US" sz="2200" dirty="0">
                <a:solidFill>
                  <a:schemeClr val="bg1"/>
                </a:solidFill>
                <a:latin typeface="Chalkboard" panose="03050602040202020205" pitchFamily="66" charset="77"/>
              </a:rPr>
              <a:t>我在一周內讀完了這本書。</a:t>
            </a:r>
            <a:endParaRPr lang="en-US" sz="2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082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fill="hold" grpId="0" nodeType="afterEffect">
                                  <p:stCondLst>
                                    <p:cond delay="350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918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68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180"/>
                            </p:stCondLst>
                            <p:childTnLst>
                              <p:par>
                                <p:cTn id="19" presetID="1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 override="childStyl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970"/>
                            </p:stCondLst>
                            <p:childTnLst>
                              <p:par>
                                <p:cTn id="24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47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8970"/>
                            </p:stCondLst>
                            <p:childTnLst>
                              <p:par>
                                <p:cTn id="33" presetID="16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 override="childStyl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3620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512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6620"/>
                            </p:stCondLst>
                            <p:childTnLst>
                              <p:par>
                                <p:cTn id="47" presetID="16" presetClass="emph" presetSubtype="0" fill="hold" grpId="1" nodeType="afterEffect">
                                  <p:stCondLst>
                                    <p:cond delay="1000"/>
                                  </p:stCondLst>
                                  <p:iterate type="lt">
                                    <p:tmPct val="14000"/>
                                  </p:iterate>
                                  <p:childTnLst>
                                    <p:set>
                                      <p:cBhvr override="childStyle"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6" grpId="0"/>
      <p:bldP spid="6" grpId="1"/>
      <p:bldP spid="7" grpId="0" animBg="1"/>
      <p:bldP spid="8" grpId="0" animBg="1"/>
      <p:bldP spid="9" grpId="0" animBg="1"/>
      <p:bldP spid="10" grpId="0"/>
      <p:bldP spid="10" grpId="1"/>
      <p:bldP spid="11" grpId="0"/>
      <p:bldP spid="1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52A9E86-66C3-C444-8C3A-3F489284E12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735"/>
          <a:stretch/>
        </p:blipFill>
        <p:spPr>
          <a:xfrm>
            <a:off x="0" y="0"/>
            <a:ext cx="9144000" cy="5810733"/>
          </a:xfrm>
          <a:prstGeom prst="rect">
            <a:avLst/>
          </a:prstGeom>
        </p:spPr>
      </p:pic>
      <p:sp>
        <p:nvSpPr>
          <p:cNvPr id="9" name="Google Shape;112;p1"/>
          <p:cNvSpPr txBox="1"/>
          <p:nvPr/>
        </p:nvSpPr>
        <p:spPr>
          <a:xfrm>
            <a:off x="0" y="947288"/>
            <a:ext cx="9144000" cy="1736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r>
              <a:rPr lang="en-US" altLang="zh-TW" sz="4400" b="1" dirty="0">
                <a:solidFill>
                  <a:schemeClr val="bg1"/>
                </a:solidFill>
              </a:rPr>
              <a:t>The Story</a:t>
            </a:r>
            <a:endParaRPr lang="zh-TW" altLang="zh-TW" sz="4400" dirty="0">
              <a:solidFill>
                <a:schemeClr val="bg1"/>
              </a:solidFill>
            </a:endParaRPr>
          </a:p>
          <a:p>
            <a:pPr algn="ctr"/>
            <a:r>
              <a:rPr lang="zh-TW" altLang="en-US" sz="4400" b="1" dirty="0">
                <a:solidFill>
                  <a:schemeClr val="bg1"/>
                </a:solidFill>
              </a:rPr>
              <a:t>本集故事</a:t>
            </a:r>
            <a:endParaRPr lang="en-US" altLang="zh-TW" sz="4400" b="1" dirty="0">
              <a:solidFill>
                <a:schemeClr val="bg1"/>
              </a:solidFill>
            </a:endParaRPr>
          </a:p>
        </p:txBody>
      </p:sp>
      <p:pic>
        <p:nvPicPr>
          <p:cNvPr id="7" name="learning goal melody 8秒">
            <a:hlinkClick r:id="" action="ppaction://media"/>
            <a:extLst>
              <a:ext uri="{FF2B5EF4-FFF2-40B4-BE49-F238E27FC236}">
                <a16:creationId xmlns:a16="http://schemas.microsoft.com/office/drawing/2014/main" id="{9753E8D2-FB4C-B840-B6C5-55C27F08759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2592" y="55026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8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803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9697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164661A-E5B1-0C4F-91F7-CF2F8E3E13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4" y="0"/>
            <a:ext cx="9148324" cy="51459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CAD9C05-0E77-AA46-9A09-BE0A33E75F94}"/>
              </a:ext>
            </a:extLst>
          </p:cNvPr>
          <p:cNvSpPr txBox="1"/>
          <p:nvPr/>
        </p:nvSpPr>
        <p:spPr>
          <a:xfrm>
            <a:off x="250372" y="93409"/>
            <a:ext cx="8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The Story</a:t>
            </a:r>
            <a:r>
              <a:rPr 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zh-TW" alt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本集故事</a:t>
            </a:r>
            <a:endParaRPr lang="en-US" sz="2400" b="1" dirty="0">
              <a:solidFill>
                <a:srgbClr val="FFFF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5992E7-4671-A640-B5CF-6578B9D9A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2191" y="1206850"/>
            <a:ext cx="3157113" cy="30149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9631DA-47EC-7149-95C2-FB77292DD0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4696" y="819847"/>
            <a:ext cx="2902078" cy="340195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520552-4849-3742-99F4-CBDC38FE6472}"/>
              </a:ext>
            </a:extLst>
          </p:cNvPr>
          <p:cNvSpPr txBox="1"/>
          <p:nvPr/>
        </p:nvSpPr>
        <p:spPr>
          <a:xfrm>
            <a:off x="330740" y="4486577"/>
            <a:ext cx="8442542" cy="207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Chalkboard" panose="03050602040202020205" pitchFamily="66" charset="77"/>
              </a:rPr>
              <a:t>Fiona: Hey Tony! I heard you are thinking about studying in Australia.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halkboard" panose="03050602040202020205" pitchFamily="66" charset="77"/>
              </a:rPr>
              <a:t>Tony: That’s right Fiona. Improving my English is important to me, and I think living in Australia can help.</a:t>
            </a:r>
          </a:p>
        </p:txBody>
      </p:sp>
    </p:spTree>
    <p:extLst>
      <p:ext uri="{BB962C8B-B14F-4D97-AF65-F5344CB8AC3E}">
        <p14:creationId xmlns:p14="http://schemas.microsoft.com/office/powerpoint/2010/main" val="706609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F84813BF-3764-1646-9888-A0B727185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4" y="0"/>
            <a:ext cx="9148324" cy="5145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520552-4849-3742-99F4-CBDC38FE6472}"/>
              </a:ext>
            </a:extLst>
          </p:cNvPr>
          <p:cNvSpPr txBox="1"/>
          <p:nvPr/>
        </p:nvSpPr>
        <p:spPr>
          <a:xfrm>
            <a:off x="466929" y="4519027"/>
            <a:ext cx="8225986" cy="207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Chalkboard" panose="03050602040202020205" pitchFamily="66" charset="77"/>
              </a:rPr>
              <a:t>Fiona: That would be great. Being in Sydney, I could show you around.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halkboard" panose="03050602040202020205" pitchFamily="66" charset="77"/>
              </a:rPr>
              <a:t>Tony: My school might not be far from your home. I need to study, but I’m sure there will be time for relaxing.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FBE4AB-877C-1346-AF5D-13039D9579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72" y="862497"/>
            <a:ext cx="2845694" cy="335930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00436FD-F949-7C46-AE50-F79890526D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5880" y="1225127"/>
            <a:ext cx="3167748" cy="2996677"/>
          </a:xfrm>
          <a:prstGeom prst="rect">
            <a:avLst/>
          </a:prstGeom>
        </p:spPr>
      </p:pic>
      <p:sp>
        <p:nvSpPr>
          <p:cNvPr id="8" name="TextBox 11">
            <a:extLst>
              <a:ext uri="{FF2B5EF4-FFF2-40B4-BE49-F238E27FC236}">
                <a16:creationId xmlns:a16="http://schemas.microsoft.com/office/drawing/2014/main" id="{E153BB22-2AC4-4908-A799-6880CBCAA4A9}"/>
              </a:ext>
            </a:extLst>
          </p:cNvPr>
          <p:cNvSpPr txBox="1"/>
          <p:nvPr/>
        </p:nvSpPr>
        <p:spPr>
          <a:xfrm>
            <a:off x="250372" y="93409"/>
            <a:ext cx="8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The Story</a:t>
            </a:r>
            <a:r>
              <a:rPr 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zh-TW" alt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本集故事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739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AE270779-6D29-E84F-8FA3-B60CD95385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24" y="0"/>
            <a:ext cx="9148324" cy="51459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520552-4849-3742-99F4-CBDC38FE6472}"/>
              </a:ext>
            </a:extLst>
          </p:cNvPr>
          <p:cNvSpPr txBox="1"/>
          <p:nvPr/>
        </p:nvSpPr>
        <p:spPr>
          <a:xfrm>
            <a:off x="486382" y="4490999"/>
            <a:ext cx="8307421" cy="1564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Chalkboard" panose="03050602040202020205" pitchFamily="66" charset="77"/>
              </a:rPr>
              <a:t>Tony: What do you think about doing with our free time?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Chalkboard" panose="03050602040202020205" pitchFamily="66" charset="77"/>
              </a:rPr>
              <a:t>Fiona: Surfing is something many people like to do. Maybe fishing is something you want to do.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0ABC3D-6BE4-EF4E-AEB3-910F8853D2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9249" y="1070043"/>
            <a:ext cx="3364379" cy="315176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2AEA578-024D-3043-9BDF-899EE0628A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72" y="735158"/>
            <a:ext cx="2948583" cy="3486646"/>
          </a:xfrm>
          <a:prstGeom prst="rect">
            <a:avLst/>
          </a:prstGeom>
        </p:spPr>
      </p:pic>
      <p:sp>
        <p:nvSpPr>
          <p:cNvPr id="10" name="TextBox 11">
            <a:extLst>
              <a:ext uri="{FF2B5EF4-FFF2-40B4-BE49-F238E27FC236}">
                <a16:creationId xmlns:a16="http://schemas.microsoft.com/office/drawing/2014/main" id="{C756C028-9DD6-4302-8274-2A0E5552EA98}"/>
              </a:ext>
            </a:extLst>
          </p:cNvPr>
          <p:cNvSpPr txBox="1"/>
          <p:nvPr/>
        </p:nvSpPr>
        <p:spPr>
          <a:xfrm>
            <a:off x="250372" y="93409"/>
            <a:ext cx="8442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The Story</a:t>
            </a:r>
            <a:r>
              <a:rPr 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 </a:t>
            </a:r>
            <a:r>
              <a:rPr lang="zh-TW" altLang="en-US" sz="2400" b="1" dirty="0">
                <a:solidFill>
                  <a:srgbClr val="FFFF00"/>
                </a:solidFill>
                <a:latin typeface="Chalkboard" panose="03050602040202020205" pitchFamily="66" charset="77"/>
              </a:rPr>
              <a:t>本集故事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648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 advClick="0" advTm="5000">
        <p14:glitter pattern="hexagon"/>
      </p:transition>
    </mc:Choice>
    <mc:Fallback xmlns="">
      <p:transition spd="slow" advClick="0" advTm="5000">
        <p:fade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5005</TotalTime>
  <Words>997</Words>
  <Application>Microsoft Macintosh PowerPoint</Application>
  <PresentationFormat>On-screen Show (4:3)</PresentationFormat>
  <Paragraphs>132</Paragraphs>
  <Slides>27</Slides>
  <Notes>1</Notes>
  <HiddenSlides>0</HiddenSlides>
  <MMClips>9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新細明體</vt:lpstr>
      <vt:lpstr>Arial</vt:lpstr>
      <vt:lpstr>Calibri</vt:lpstr>
      <vt:lpstr>Calibri Light</vt:lpstr>
      <vt:lpstr>Chalkboard</vt:lpstr>
      <vt:lpstr>Office 佈景主題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鄭昀真</dc:creator>
  <cp:lastModifiedBy>Microsoft Office User</cp:lastModifiedBy>
  <cp:revision>472</cp:revision>
  <dcterms:created xsi:type="dcterms:W3CDTF">2020-04-15T14:50:46Z</dcterms:created>
  <dcterms:modified xsi:type="dcterms:W3CDTF">2022-03-22T11:26:11Z</dcterms:modified>
</cp:coreProperties>
</file>